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5"/>
    <p:sldMasterId id="2147483671"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Lst>
  <p:sldSz cy="5143500" cx="9144000"/>
  <p:notesSz cx="6858000" cy="9144000"/>
  <p:embeddedFontLst>
    <p:embeddedFont>
      <p:font typeface="Lexend SemiBold"/>
      <p:regular r:id="rId25"/>
      <p:bold r:id="rId26"/>
    </p:embeddedFont>
    <p:embeddedFont>
      <p:font typeface="Montserrat"/>
      <p:regular r:id="rId27"/>
      <p:bold r:id="rId28"/>
      <p:italic r:id="rId29"/>
      <p:boldItalic r:id="rId30"/>
    </p:embeddedFont>
    <p:embeddedFont>
      <p:font typeface="Lexend Medium"/>
      <p:regular r:id="rId31"/>
      <p:bold r:id="rId32"/>
    </p:embeddedFont>
    <p:embeddedFont>
      <p:font typeface="Lexend"/>
      <p:regular r:id="rId33"/>
      <p:bold r:id="rId3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8CBD575-7B26-4F66-86D9-24200149FFAC}">
  <a:tblStyle styleId="{F8CBD575-7B26-4F66-86D9-24200149FFAC}"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26" Type="http://schemas.openxmlformats.org/officeDocument/2006/relationships/font" Target="fonts/LexendSemiBold-bold.fntdata"/><Relationship Id="rId25" Type="http://schemas.openxmlformats.org/officeDocument/2006/relationships/font" Target="fonts/LexendSemiBold-regular.fntdata"/><Relationship Id="rId28" Type="http://schemas.openxmlformats.org/officeDocument/2006/relationships/font" Target="fonts/Montserrat-bold.fntdata"/><Relationship Id="rId27" Type="http://schemas.openxmlformats.org/officeDocument/2006/relationships/font" Target="fonts/Montserrat-regular.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29" Type="http://schemas.openxmlformats.org/officeDocument/2006/relationships/font" Target="fonts/Montserrat-italic.fntdata"/><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font" Target="fonts/LexendMedium-regular.fntdata"/><Relationship Id="rId30" Type="http://schemas.openxmlformats.org/officeDocument/2006/relationships/font" Target="fonts/Montserrat-boldItalic.fntdata"/><Relationship Id="rId11" Type="http://schemas.openxmlformats.org/officeDocument/2006/relationships/slide" Target="slides/slide4.xml"/><Relationship Id="rId33" Type="http://schemas.openxmlformats.org/officeDocument/2006/relationships/font" Target="fonts/Lexend-regular.fntdata"/><Relationship Id="rId10" Type="http://schemas.openxmlformats.org/officeDocument/2006/relationships/slide" Target="slides/slide3.xml"/><Relationship Id="rId32" Type="http://schemas.openxmlformats.org/officeDocument/2006/relationships/font" Target="fonts/LexendMedium-bold.fntdata"/><Relationship Id="rId13" Type="http://schemas.openxmlformats.org/officeDocument/2006/relationships/slide" Target="slides/slide6.xml"/><Relationship Id="rId12" Type="http://schemas.openxmlformats.org/officeDocument/2006/relationships/slide" Target="slides/slide5.xml"/><Relationship Id="rId34" Type="http://schemas.openxmlformats.org/officeDocument/2006/relationships/font" Target="fonts/Lexend-bold.fntdata"/><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267512a7ad1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267512a7ad1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267512a7ad1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267512a7ad1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26727de5087_56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26727de5087_56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268a879b092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268a879b092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26727de5087_56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26727de5087_56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26727de5087_56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26727de5087_56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26727de5087_56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7" name="Google Shape;397;g26727de5087_56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g26793589b75_0_4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g26793589b75_0_46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26793589b75_0_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g26793589b75_0_20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26727de5087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26727de5087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26727de5087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26727de5087_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26727de5087_1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26727de5087_1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26793589b75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26793589b75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26727de5087_1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26727de5087_1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26727de5087_56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26727de5087_56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t>Kita m</a:t>
            </a:r>
            <a:r>
              <a:rPr lang="en"/>
              <a:t>enerapkan YOLO (You Only Look Once) sebagai state of the art sistem deteksi objek real-time mutakhir yang menonjolkan kemampuan real-time-nya, mencapai akurasi dan kecepatan tinggi dengan secara bersamaan memprediksi kotak pembatas dan probabilitas kelas dengan jaringan neural tunggal.</a:t>
            </a:r>
            <a:endParaRPr/>
          </a:p>
          <a:p>
            <a:pPr indent="0" lvl="0" marL="0" rtl="0" algn="l">
              <a:lnSpc>
                <a:spcPct val="115000"/>
              </a:lnSpc>
              <a:spcBef>
                <a:spcPts val="0"/>
              </a:spcBef>
              <a:spcAft>
                <a:spcPts val="0"/>
              </a:spcAft>
              <a:buClr>
                <a:schemeClr val="dk1"/>
              </a:buClr>
              <a:buSzPts val="1100"/>
              <a:buFont typeface="Arial"/>
              <a:buNone/>
            </a:pPr>
            <a:r>
              <a:t/>
            </a:r>
            <a:endParaRPr/>
          </a:p>
          <a:p>
            <a:pPr indent="0" lvl="0" marL="0" rtl="0" algn="l">
              <a:lnSpc>
                <a:spcPct val="115000"/>
              </a:lnSpc>
              <a:spcBef>
                <a:spcPts val="0"/>
              </a:spcBef>
              <a:spcAft>
                <a:spcPts val="0"/>
              </a:spcAft>
              <a:buClr>
                <a:schemeClr val="dk1"/>
              </a:buClr>
              <a:buSzPts val="1100"/>
              <a:buFont typeface="Arial"/>
              <a:buNone/>
            </a:pPr>
            <a:r>
              <a:rPr lang="en"/>
              <a:t>Kita melakukan eksploarasi</a:t>
            </a:r>
            <a:r>
              <a:rPr lang="en"/>
              <a:t> variasi arsitektur YOLOv3, YOLOv5, dan YOLOv8 untuk mengoptimalkan akurasi dan efisiensi sistem deteksi bentuk kehidupan karang.</a:t>
            </a:r>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2687aeab869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2687aeab869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6" name="Shape 56"/>
        <p:cNvGrpSpPr/>
        <p:nvPr/>
      </p:nvGrpSpPr>
      <p:grpSpPr>
        <a:xfrm>
          <a:off x="0" y="0"/>
          <a:ext cx="0" cy="0"/>
          <a:chOff x="0" y="0"/>
          <a:chExt cx="0" cy="0"/>
        </a:xfrm>
      </p:grpSpPr>
      <p:sp>
        <p:nvSpPr>
          <p:cNvPr id="57" name="Google Shape;57;p14"/>
          <p:cNvSpPr txBox="1"/>
          <p:nvPr>
            <p:ph idx="10" type="dt"/>
          </p:nvPr>
        </p:nvSpPr>
        <p:spPr>
          <a:xfrm>
            <a:off x="228600" y="3178175"/>
            <a:ext cx="1066800" cy="182700"/>
          </a:xfrm>
          <a:prstGeom prst="rect">
            <a:avLst/>
          </a:prstGeom>
          <a:noFill/>
          <a:ln>
            <a:noFill/>
          </a:ln>
        </p:spPr>
        <p:txBody>
          <a:bodyPr anchorCtr="0" anchor="ctr" bIns="22850" lIns="45725" spcFirstLastPara="1" rIns="45725" wrap="square" tIns="22850">
            <a:noAutofit/>
          </a:bodyPr>
          <a:lstStyle>
            <a:lvl1pPr lvl="0" rtl="0" algn="l">
              <a:spcBef>
                <a:spcPts val="0"/>
              </a:spcBef>
              <a:spcAft>
                <a:spcPts val="0"/>
              </a:spcAft>
              <a:buSzPts val="700"/>
              <a:buNone/>
              <a:defRPr/>
            </a:lvl1pPr>
            <a:lvl2pPr lvl="1" rtl="0" algn="l">
              <a:spcBef>
                <a:spcPts val="0"/>
              </a:spcBef>
              <a:spcAft>
                <a:spcPts val="0"/>
              </a:spcAft>
              <a:buSzPts val="700"/>
              <a:buNone/>
              <a:defRPr/>
            </a:lvl2pPr>
            <a:lvl3pPr lvl="2" rtl="0" algn="l">
              <a:spcBef>
                <a:spcPts val="0"/>
              </a:spcBef>
              <a:spcAft>
                <a:spcPts val="0"/>
              </a:spcAft>
              <a:buSzPts val="700"/>
              <a:buNone/>
              <a:defRPr/>
            </a:lvl3pPr>
            <a:lvl4pPr lvl="3" rtl="0" algn="l">
              <a:spcBef>
                <a:spcPts val="0"/>
              </a:spcBef>
              <a:spcAft>
                <a:spcPts val="0"/>
              </a:spcAft>
              <a:buSzPts val="700"/>
              <a:buNone/>
              <a:defRPr/>
            </a:lvl4pPr>
            <a:lvl5pPr lvl="4" rtl="0" algn="l">
              <a:spcBef>
                <a:spcPts val="0"/>
              </a:spcBef>
              <a:spcAft>
                <a:spcPts val="0"/>
              </a:spcAft>
              <a:buSzPts val="700"/>
              <a:buNone/>
              <a:defRPr/>
            </a:lvl5pPr>
            <a:lvl6pPr lvl="5" rtl="0" algn="l">
              <a:spcBef>
                <a:spcPts val="0"/>
              </a:spcBef>
              <a:spcAft>
                <a:spcPts val="0"/>
              </a:spcAft>
              <a:buSzPts val="700"/>
              <a:buNone/>
              <a:defRPr/>
            </a:lvl6pPr>
            <a:lvl7pPr lvl="6" rtl="0" algn="l">
              <a:spcBef>
                <a:spcPts val="0"/>
              </a:spcBef>
              <a:spcAft>
                <a:spcPts val="0"/>
              </a:spcAft>
              <a:buSzPts val="700"/>
              <a:buNone/>
              <a:defRPr/>
            </a:lvl7pPr>
            <a:lvl8pPr lvl="7" rtl="0" algn="l">
              <a:spcBef>
                <a:spcPts val="0"/>
              </a:spcBef>
              <a:spcAft>
                <a:spcPts val="0"/>
              </a:spcAft>
              <a:buSzPts val="700"/>
              <a:buNone/>
              <a:defRPr/>
            </a:lvl8pPr>
            <a:lvl9pPr lvl="8" rtl="0" algn="l">
              <a:spcBef>
                <a:spcPts val="0"/>
              </a:spcBef>
              <a:spcAft>
                <a:spcPts val="0"/>
              </a:spcAft>
              <a:buSzPts val="700"/>
              <a:buNone/>
              <a:defRPr/>
            </a:lvl9pPr>
          </a:lstStyle>
          <a:p/>
        </p:txBody>
      </p:sp>
      <p:sp>
        <p:nvSpPr>
          <p:cNvPr id="58" name="Google Shape;58;p14"/>
          <p:cNvSpPr txBox="1"/>
          <p:nvPr>
            <p:ph idx="11" type="ftr"/>
          </p:nvPr>
        </p:nvSpPr>
        <p:spPr>
          <a:xfrm>
            <a:off x="1562100" y="3178175"/>
            <a:ext cx="1447800" cy="182700"/>
          </a:xfrm>
          <a:prstGeom prst="rect">
            <a:avLst/>
          </a:prstGeom>
          <a:noFill/>
          <a:ln>
            <a:noFill/>
          </a:ln>
        </p:spPr>
        <p:txBody>
          <a:bodyPr anchorCtr="0" anchor="ctr" bIns="22850" lIns="45725" spcFirstLastPara="1" rIns="45725" wrap="square" tIns="22850">
            <a:noAutofit/>
          </a:bodyPr>
          <a:lstStyle>
            <a:lvl1pPr lvl="0" rtl="0" algn="ctr">
              <a:spcBef>
                <a:spcPts val="0"/>
              </a:spcBef>
              <a:spcAft>
                <a:spcPts val="0"/>
              </a:spcAft>
              <a:buSzPts val="700"/>
              <a:buNone/>
              <a:defRPr/>
            </a:lvl1pPr>
            <a:lvl2pPr lvl="1" rtl="0" algn="l">
              <a:spcBef>
                <a:spcPts val="0"/>
              </a:spcBef>
              <a:spcAft>
                <a:spcPts val="0"/>
              </a:spcAft>
              <a:buSzPts val="700"/>
              <a:buNone/>
              <a:defRPr/>
            </a:lvl2pPr>
            <a:lvl3pPr lvl="2" rtl="0" algn="l">
              <a:spcBef>
                <a:spcPts val="0"/>
              </a:spcBef>
              <a:spcAft>
                <a:spcPts val="0"/>
              </a:spcAft>
              <a:buSzPts val="700"/>
              <a:buNone/>
              <a:defRPr/>
            </a:lvl3pPr>
            <a:lvl4pPr lvl="3" rtl="0" algn="l">
              <a:spcBef>
                <a:spcPts val="0"/>
              </a:spcBef>
              <a:spcAft>
                <a:spcPts val="0"/>
              </a:spcAft>
              <a:buSzPts val="700"/>
              <a:buNone/>
              <a:defRPr/>
            </a:lvl4pPr>
            <a:lvl5pPr lvl="4" rtl="0" algn="l">
              <a:spcBef>
                <a:spcPts val="0"/>
              </a:spcBef>
              <a:spcAft>
                <a:spcPts val="0"/>
              </a:spcAft>
              <a:buSzPts val="700"/>
              <a:buNone/>
              <a:defRPr/>
            </a:lvl5pPr>
            <a:lvl6pPr lvl="5" rtl="0" algn="l">
              <a:spcBef>
                <a:spcPts val="0"/>
              </a:spcBef>
              <a:spcAft>
                <a:spcPts val="0"/>
              </a:spcAft>
              <a:buSzPts val="700"/>
              <a:buNone/>
              <a:defRPr/>
            </a:lvl6pPr>
            <a:lvl7pPr lvl="6" rtl="0" algn="l">
              <a:spcBef>
                <a:spcPts val="0"/>
              </a:spcBef>
              <a:spcAft>
                <a:spcPts val="0"/>
              </a:spcAft>
              <a:buSzPts val="700"/>
              <a:buNone/>
              <a:defRPr/>
            </a:lvl7pPr>
            <a:lvl8pPr lvl="7" rtl="0" algn="l">
              <a:spcBef>
                <a:spcPts val="0"/>
              </a:spcBef>
              <a:spcAft>
                <a:spcPts val="0"/>
              </a:spcAft>
              <a:buSzPts val="700"/>
              <a:buNone/>
              <a:defRPr/>
            </a:lvl8pPr>
            <a:lvl9pPr lvl="8" rtl="0" algn="l">
              <a:spcBef>
                <a:spcPts val="0"/>
              </a:spcBef>
              <a:spcAft>
                <a:spcPts val="0"/>
              </a:spcAft>
              <a:buSzPts val="700"/>
              <a:buNone/>
              <a:defRPr/>
            </a:lvl9pPr>
          </a:lstStyle>
          <a:p/>
        </p:txBody>
      </p:sp>
      <p:sp>
        <p:nvSpPr>
          <p:cNvPr id="59" name="Google Shape;59;p14"/>
          <p:cNvSpPr txBox="1"/>
          <p:nvPr>
            <p:ph idx="12" type="sldNum"/>
          </p:nvPr>
        </p:nvSpPr>
        <p:spPr>
          <a:xfrm>
            <a:off x="3276600" y="3178175"/>
            <a:ext cx="1066800" cy="182700"/>
          </a:xfrm>
          <a:prstGeom prst="rect">
            <a:avLst/>
          </a:prstGeom>
          <a:noFill/>
          <a:ln>
            <a:noFill/>
          </a:ln>
        </p:spPr>
        <p:txBody>
          <a:bodyPr anchorCtr="0" anchor="ctr" bIns="22850" lIns="45725" spcFirstLastPara="1" rIns="45725" wrap="square" tIns="2285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0" name="Shape 60"/>
        <p:cNvGrpSpPr/>
        <p:nvPr/>
      </p:nvGrpSpPr>
      <p:grpSpPr>
        <a:xfrm>
          <a:off x="0" y="0"/>
          <a:ext cx="0" cy="0"/>
          <a:chOff x="0" y="0"/>
          <a:chExt cx="0" cy="0"/>
        </a:xfrm>
      </p:grpSpPr>
      <p:sp>
        <p:nvSpPr>
          <p:cNvPr id="61" name="Google Shape;61;p15"/>
          <p:cNvSpPr txBox="1"/>
          <p:nvPr>
            <p:ph type="ctrTitle"/>
          </p:nvPr>
        </p:nvSpPr>
        <p:spPr>
          <a:xfrm>
            <a:off x="342900" y="1065213"/>
            <a:ext cx="3886200" cy="735000"/>
          </a:xfrm>
          <a:prstGeom prst="rect">
            <a:avLst/>
          </a:prstGeom>
          <a:noFill/>
          <a:ln>
            <a:noFill/>
          </a:ln>
        </p:spPr>
        <p:txBody>
          <a:bodyPr anchorCtr="0" anchor="ctr" bIns="22850" lIns="45725" spcFirstLastPara="1" rIns="45725" wrap="square" tIns="22850">
            <a:normAutofit/>
          </a:bodyPr>
          <a:lstStyle>
            <a:lvl1pPr lvl="0" rtl="0" algn="ctr">
              <a:spcBef>
                <a:spcPts val="0"/>
              </a:spcBef>
              <a:spcAft>
                <a:spcPts val="0"/>
              </a:spcAft>
              <a:buClr>
                <a:schemeClr val="dk1"/>
              </a:buClr>
              <a:buSzPts val="900"/>
              <a:buNone/>
              <a:defRPr/>
            </a:lvl1pPr>
            <a:lvl2pPr lvl="1" rtl="0">
              <a:spcBef>
                <a:spcPts val="0"/>
              </a:spcBef>
              <a:spcAft>
                <a:spcPts val="0"/>
              </a:spcAft>
              <a:buSzPts val="700"/>
              <a:buNone/>
              <a:defRPr/>
            </a:lvl2pPr>
            <a:lvl3pPr lvl="2" rtl="0">
              <a:spcBef>
                <a:spcPts val="0"/>
              </a:spcBef>
              <a:spcAft>
                <a:spcPts val="0"/>
              </a:spcAft>
              <a:buSzPts val="700"/>
              <a:buNone/>
              <a:defRPr/>
            </a:lvl3pPr>
            <a:lvl4pPr lvl="3" rtl="0">
              <a:spcBef>
                <a:spcPts val="0"/>
              </a:spcBef>
              <a:spcAft>
                <a:spcPts val="0"/>
              </a:spcAft>
              <a:buSzPts val="700"/>
              <a:buNone/>
              <a:defRPr/>
            </a:lvl4pPr>
            <a:lvl5pPr lvl="4" rtl="0">
              <a:spcBef>
                <a:spcPts val="0"/>
              </a:spcBef>
              <a:spcAft>
                <a:spcPts val="0"/>
              </a:spcAft>
              <a:buSzPts val="700"/>
              <a:buNone/>
              <a:defRPr/>
            </a:lvl5pPr>
            <a:lvl6pPr lvl="5" rtl="0">
              <a:spcBef>
                <a:spcPts val="0"/>
              </a:spcBef>
              <a:spcAft>
                <a:spcPts val="0"/>
              </a:spcAft>
              <a:buSzPts val="700"/>
              <a:buNone/>
              <a:defRPr/>
            </a:lvl6pPr>
            <a:lvl7pPr lvl="6" rtl="0">
              <a:spcBef>
                <a:spcPts val="0"/>
              </a:spcBef>
              <a:spcAft>
                <a:spcPts val="0"/>
              </a:spcAft>
              <a:buSzPts val="700"/>
              <a:buNone/>
              <a:defRPr/>
            </a:lvl7pPr>
            <a:lvl8pPr lvl="7" rtl="0">
              <a:spcBef>
                <a:spcPts val="0"/>
              </a:spcBef>
              <a:spcAft>
                <a:spcPts val="0"/>
              </a:spcAft>
              <a:buSzPts val="700"/>
              <a:buNone/>
              <a:defRPr/>
            </a:lvl8pPr>
            <a:lvl9pPr lvl="8" rtl="0">
              <a:spcBef>
                <a:spcPts val="0"/>
              </a:spcBef>
              <a:spcAft>
                <a:spcPts val="0"/>
              </a:spcAft>
              <a:buSzPts val="700"/>
              <a:buNone/>
              <a:defRPr/>
            </a:lvl9pPr>
          </a:lstStyle>
          <a:p/>
        </p:txBody>
      </p:sp>
      <p:sp>
        <p:nvSpPr>
          <p:cNvPr id="62" name="Google Shape;62;p15"/>
          <p:cNvSpPr txBox="1"/>
          <p:nvPr>
            <p:ph idx="1" type="subTitle"/>
          </p:nvPr>
        </p:nvSpPr>
        <p:spPr>
          <a:xfrm>
            <a:off x="685800" y="1943100"/>
            <a:ext cx="3200400" cy="876300"/>
          </a:xfrm>
          <a:prstGeom prst="rect">
            <a:avLst/>
          </a:prstGeom>
          <a:noFill/>
          <a:ln>
            <a:noFill/>
          </a:ln>
        </p:spPr>
        <p:txBody>
          <a:bodyPr anchorCtr="0" anchor="t" bIns="22850" lIns="45725" spcFirstLastPara="1" rIns="45725" wrap="square" tIns="22850">
            <a:normAutofit/>
          </a:bodyPr>
          <a:lstStyle>
            <a:lvl1pPr lvl="0" rtl="0" algn="ctr">
              <a:spcBef>
                <a:spcPts val="300"/>
              </a:spcBef>
              <a:spcAft>
                <a:spcPts val="0"/>
              </a:spcAft>
              <a:buClr>
                <a:srgbClr val="888888"/>
              </a:buClr>
              <a:buSzPts val="1600"/>
              <a:buNone/>
              <a:defRPr>
                <a:solidFill>
                  <a:srgbClr val="888888"/>
                </a:solidFill>
              </a:defRPr>
            </a:lvl1pPr>
            <a:lvl2pPr lvl="1" rtl="0" algn="ctr">
              <a:spcBef>
                <a:spcPts val="300"/>
              </a:spcBef>
              <a:spcAft>
                <a:spcPts val="0"/>
              </a:spcAft>
              <a:buClr>
                <a:srgbClr val="888888"/>
              </a:buClr>
              <a:buSzPts val="1400"/>
              <a:buNone/>
              <a:defRPr>
                <a:solidFill>
                  <a:srgbClr val="888888"/>
                </a:solidFill>
              </a:defRPr>
            </a:lvl2pPr>
            <a:lvl3pPr lvl="2" rtl="0" algn="ctr">
              <a:spcBef>
                <a:spcPts val="200"/>
              </a:spcBef>
              <a:spcAft>
                <a:spcPts val="0"/>
              </a:spcAft>
              <a:buClr>
                <a:srgbClr val="888888"/>
              </a:buClr>
              <a:buSzPts val="1200"/>
              <a:buNone/>
              <a:defRPr>
                <a:solidFill>
                  <a:srgbClr val="888888"/>
                </a:solidFill>
              </a:defRPr>
            </a:lvl3pPr>
            <a:lvl4pPr lvl="3" rtl="0" algn="ctr">
              <a:spcBef>
                <a:spcPts val="200"/>
              </a:spcBef>
              <a:spcAft>
                <a:spcPts val="0"/>
              </a:spcAft>
              <a:buClr>
                <a:srgbClr val="888888"/>
              </a:buClr>
              <a:buSzPts val="1000"/>
              <a:buNone/>
              <a:defRPr>
                <a:solidFill>
                  <a:srgbClr val="888888"/>
                </a:solidFill>
              </a:defRPr>
            </a:lvl4pPr>
            <a:lvl5pPr lvl="4" rtl="0" algn="ctr">
              <a:spcBef>
                <a:spcPts val="200"/>
              </a:spcBef>
              <a:spcAft>
                <a:spcPts val="0"/>
              </a:spcAft>
              <a:buClr>
                <a:srgbClr val="888888"/>
              </a:buClr>
              <a:buSzPts val="1000"/>
              <a:buNone/>
              <a:defRPr>
                <a:solidFill>
                  <a:srgbClr val="888888"/>
                </a:solidFill>
              </a:defRPr>
            </a:lvl5pPr>
            <a:lvl6pPr lvl="5" rtl="0" algn="ctr">
              <a:spcBef>
                <a:spcPts val="200"/>
              </a:spcBef>
              <a:spcAft>
                <a:spcPts val="0"/>
              </a:spcAft>
              <a:buClr>
                <a:srgbClr val="888888"/>
              </a:buClr>
              <a:buSzPts val="1000"/>
              <a:buNone/>
              <a:defRPr>
                <a:solidFill>
                  <a:srgbClr val="888888"/>
                </a:solidFill>
              </a:defRPr>
            </a:lvl6pPr>
            <a:lvl7pPr lvl="6" rtl="0" algn="ctr">
              <a:spcBef>
                <a:spcPts val="200"/>
              </a:spcBef>
              <a:spcAft>
                <a:spcPts val="0"/>
              </a:spcAft>
              <a:buClr>
                <a:srgbClr val="888888"/>
              </a:buClr>
              <a:buSzPts val="1000"/>
              <a:buNone/>
              <a:defRPr>
                <a:solidFill>
                  <a:srgbClr val="888888"/>
                </a:solidFill>
              </a:defRPr>
            </a:lvl7pPr>
            <a:lvl8pPr lvl="7" rtl="0" algn="ctr">
              <a:spcBef>
                <a:spcPts val="200"/>
              </a:spcBef>
              <a:spcAft>
                <a:spcPts val="0"/>
              </a:spcAft>
              <a:buClr>
                <a:srgbClr val="888888"/>
              </a:buClr>
              <a:buSzPts val="1000"/>
              <a:buNone/>
              <a:defRPr>
                <a:solidFill>
                  <a:srgbClr val="888888"/>
                </a:solidFill>
              </a:defRPr>
            </a:lvl8pPr>
            <a:lvl9pPr lvl="8" rtl="0" algn="ctr">
              <a:spcBef>
                <a:spcPts val="200"/>
              </a:spcBef>
              <a:spcAft>
                <a:spcPts val="0"/>
              </a:spcAft>
              <a:buClr>
                <a:srgbClr val="888888"/>
              </a:buClr>
              <a:buSzPts val="1000"/>
              <a:buNone/>
              <a:defRPr>
                <a:solidFill>
                  <a:srgbClr val="888888"/>
                </a:solidFill>
              </a:defRPr>
            </a:lvl9pPr>
          </a:lstStyle>
          <a:p/>
        </p:txBody>
      </p:sp>
      <p:sp>
        <p:nvSpPr>
          <p:cNvPr id="63" name="Google Shape;63;p15"/>
          <p:cNvSpPr txBox="1"/>
          <p:nvPr>
            <p:ph idx="10" type="dt"/>
          </p:nvPr>
        </p:nvSpPr>
        <p:spPr>
          <a:xfrm>
            <a:off x="228600" y="3178175"/>
            <a:ext cx="1066800" cy="182700"/>
          </a:xfrm>
          <a:prstGeom prst="rect">
            <a:avLst/>
          </a:prstGeom>
          <a:noFill/>
          <a:ln>
            <a:noFill/>
          </a:ln>
        </p:spPr>
        <p:txBody>
          <a:bodyPr anchorCtr="0" anchor="ctr" bIns="22850" lIns="45725" spcFirstLastPara="1" rIns="45725" wrap="square" tIns="22850">
            <a:noAutofit/>
          </a:bodyPr>
          <a:lstStyle>
            <a:lvl1pPr lvl="0" rtl="0" algn="l">
              <a:spcBef>
                <a:spcPts val="0"/>
              </a:spcBef>
              <a:spcAft>
                <a:spcPts val="0"/>
              </a:spcAft>
              <a:buSzPts val="700"/>
              <a:buNone/>
              <a:defRPr/>
            </a:lvl1pPr>
            <a:lvl2pPr lvl="1" rtl="0" algn="l">
              <a:spcBef>
                <a:spcPts val="0"/>
              </a:spcBef>
              <a:spcAft>
                <a:spcPts val="0"/>
              </a:spcAft>
              <a:buSzPts val="700"/>
              <a:buNone/>
              <a:defRPr/>
            </a:lvl2pPr>
            <a:lvl3pPr lvl="2" rtl="0" algn="l">
              <a:spcBef>
                <a:spcPts val="0"/>
              </a:spcBef>
              <a:spcAft>
                <a:spcPts val="0"/>
              </a:spcAft>
              <a:buSzPts val="700"/>
              <a:buNone/>
              <a:defRPr/>
            </a:lvl3pPr>
            <a:lvl4pPr lvl="3" rtl="0" algn="l">
              <a:spcBef>
                <a:spcPts val="0"/>
              </a:spcBef>
              <a:spcAft>
                <a:spcPts val="0"/>
              </a:spcAft>
              <a:buSzPts val="700"/>
              <a:buNone/>
              <a:defRPr/>
            </a:lvl4pPr>
            <a:lvl5pPr lvl="4" rtl="0" algn="l">
              <a:spcBef>
                <a:spcPts val="0"/>
              </a:spcBef>
              <a:spcAft>
                <a:spcPts val="0"/>
              </a:spcAft>
              <a:buSzPts val="700"/>
              <a:buNone/>
              <a:defRPr/>
            </a:lvl5pPr>
            <a:lvl6pPr lvl="5" rtl="0" algn="l">
              <a:spcBef>
                <a:spcPts val="0"/>
              </a:spcBef>
              <a:spcAft>
                <a:spcPts val="0"/>
              </a:spcAft>
              <a:buSzPts val="700"/>
              <a:buNone/>
              <a:defRPr/>
            </a:lvl6pPr>
            <a:lvl7pPr lvl="6" rtl="0" algn="l">
              <a:spcBef>
                <a:spcPts val="0"/>
              </a:spcBef>
              <a:spcAft>
                <a:spcPts val="0"/>
              </a:spcAft>
              <a:buSzPts val="700"/>
              <a:buNone/>
              <a:defRPr/>
            </a:lvl7pPr>
            <a:lvl8pPr lvl="7" rtl="0" algn="l">
              <a:spcBef>
                <a:spcPts val="0"/>
              </a:spcBef>
              <a:spcAft>
                <a:spcPts val="0"/>
              </a:spcAft>
              <a:buSzPts val="700"/>
              <a:buNone/>
              <a:defRPr/>
            </a:lvl8pPr>
            <a:lvl9pPr lvl="8" rtl="0" algn="l">
              <a:spcBef>
                <a:spcPts val="0"/>
              </a:spcBef>
              <a:spcAft>
                <a:spcPts val="0"/>
              </a:spcAft>
              <a:buSzPts val="700"/>
              <a:buNone/>
              <a:defRPr/>
            </a:lvl9pPr>
          </a:lstStyle>
          <a:p/>
        </p:txBody>
      </p:sp>
      <p:sp>
        <p:nvSpPr>
          <p:cNvPr id="64" name="Google Shape;64;p15"/>
          <p:cNvSpPr txBox="1"/>
          <p:nvPr>
            <p:ph idx="11" type="ftr"/>
          </p:nvPr>
        </p:nvSpPr>
        <p:spPr>
          <a:xfrm>
            <a:off x="1562100" y="3178175"/>
            <a:ext cx="1447800" cy="182700"/>
          </a:xfrm>
          <a:prstGeom prst="rect">
            <a:avLst/>
          </a:prstGeom>
          <a:noFill/>
          <a:ln>
            <a:noFill/>
          </a:ln>
        </p:spPr>
        <p:txBody>
          <a:bodyPr anchorCtr="0" anchor="ctr" bIns="22850" lIns="45725" spcFirstLastPara="1" rIns="45725" wrap="square" tIns="22850">
            <a:noAutofit/>
          </a:bodyPr>
          <a:lstStyle>
            <a:lvl1pPr lvl="0" rtl="0" algn="ctr">
              <a:spcBef>
                <a:spcPts val="0"/>
              </a:spcBef>
              <a:spcAft>
                <a:spcPts val="0"/>
              </a:spcAft>
              <a:buSzPts val="700"/>
              <a:buNone/>
              <a:defRPr/>
            </a:lvl1pPr>
            <a:lvl2pPr lvl="1" rtl="0" algn="l">
              <a:spcBef>
                <a:spcPts val="0"/>
              </a:spcBef>
              <a:spcAft>
                <a:spcPts val="0"/>
              </a:spcAft>
              <a:buSzPts val="700"/>
              <a:buNone/>
              <a:defRPr/>
            </a:lvl2pPr>
            <a:lvl3pPr lvl="2" rtl="0" algn="l">
              <a:spcBef>
                <a:spcPts val="0"/>
              </a:spcBef>
              <a:spcAft>
                <a:spcPts val="0"/>
              </a:spcAft>
              <a:buSzPts val="700"/>
              <a:buNone/>
              <a:defRPr/>
            </a:lvl3pPr>
            <a:lvl4pPr lvl="3" rtl="0" algn="l">
              <a:spcBef>
                <a:spcPts val="0"/>
              </a:spcBef>
              <a:spcAft>
                <a:spcPts val="0"/>
              </a:spcAft>
              <a:buSzPts val="700"/>
              <a:buNone/>
              <a:defRPr/>
            </a:lvl4pPr>
            <a:lvl5pPr lvl="4" rtl="0" algn="l">
              <a:spcBef>
                <a:spcPts val="0"/>
              </a:spcBef>
              <a:spcAft>
                <a:spcPts val="0"/>
              </a:spcAft>
              <a:buSzPts val="700"/>
              <a:buNone/>
              <a:defRPr/>
            </a:lvl5pPr>
            <a:lvl6pPr lvl="5" rtl="0" algn="l">
              <a:spcBef>
                <a:spcPts val="0"/>
              </a:spcBef>
              <a:spcAft>
                <a:spcPts val="0"/>
              </a:spcAft>
              <a:buSzPts val="700"/>
              <a:buNone/>
              <a:defRPr/>
            </a:lvl6pPr>
            <a:lvl7pPr lvl="6" rtl="0" algn="l">
              <a:spcBef>
                <a:spcPts val="0"/>
              </a:spcBef>
              <a:spcAft>
                <a:spcPts val="0"/>
              </a:spcAft>
              <a:buSzPts val="700"/>
              <a:buNone/>
              <a:defRPr/>
            </a:lvl7pPr>
            <a:lvl8pPr lvl="7" rtl="0" algn="l">
              <a:spcBef>
                <a:spcPts val="0"/>
              </a:spcBef>
              <a:spcAft>
                <a:spcPts val="0"/>
              </a:spcAft>
              <a:buSzPts val="700"/>
              <a:buNone/>
              <a:defRPr/>
            </a:lvl8pPr>
            <a:lvl9pPr lvl="8" rtl="0" algn="l">
              <a:spcBef>
                <a:spcPts val="0"/>
              </a:spcBef>
              <a:spcAft>
                <a:spcPts val="0"/>
              </a:spcAft>
              <a:buSzPts val="700"/>
              <a:buNone/>
              <a:defRPr/>
            </a:lvl9pPr>
          </a:lstStyle>
          <a:p/>
        </p:txBody>
      </p:sp>
      <p:sp>
        <p:nvSpPr>
          <p:cNvPr id="65" name="Google Shape;65;p15"/>
          <p:cNvSpPr txBox="1"/>
          <p:nvPr>
            <p:ph idx="12" type="sldNum"/>
          </p:nvPr>
        </p:nvSpPr>
        <p:spPr>
          <a:xfrm>
            <a:off x="3276600" y="3178175"/>
            <a:ext cx="1066800" cy="182700"/>
          </a:xfrm>
          <a:prstGeom prst="rect">
            <a:avLst/>
          </a:prstGeom>
          <a:noFill/>
          <a:ln>
            <a:noFill/>
          </a:ln>
        </p:spPr>
        <p:txBody>
          <a:bodyPr anchorCtr="0" anchor="ctr" bIns="22850" lIns="45725" spcFirstLastPara="1" rIns="45725" wrap="square" tIns="2285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6" name="Shape 66"/>
        <p:cNvGrpSpPr/>
        <p:nvPr/>
      </p:nvGrpSpPr>
      <p:grpSpPr>
        <a:xfrm>
          <a:off x="0" y="0"/>
          <a:ext cx="0" cy="0"/>
          <a:chOff x="0" y="0"/>
          <a:chExt cx="0" cy="0"/>
        </a:xfrm>
      </p:grpSpPr>
      <p:sp>
        <p:nvSpPr>
          <p:cNvPr id="67" name="Google Shape;67;p16"/>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rtl="0" algn="ctr">
              <a:spcBef>
                <a:spcPts val="0"/>
              </a:spcBef>
              <a:spcAft>
                <a:spcPts val="0"/>
              </a:spcAft>
              <a:buClr>
                <a:schemeClr val="dk1"/>
              </a:buClr>
              <a:buSzPts val="900"/>
              <a:buNone/>
              <a:defRPr/>
            </a:lvl1pPr>
            <a:lvl2pPr lvl="1" rtl="0">
              <a:spcBef>
                <a:spcPts val="0"/>
              </a:spcBef>
              <a:spcAft>
                <a:spcPts val="0"/>
              </a:spcAft>
              <a:buSzPts val="700"/>
              <a:buNone/>
              <a:defRPr/>
            </a:lvl2pPr>
            <a:lvl3pPr lvl="2" rtl="0">
              <a:spcBef>
                <a:spcPts val="0"/>
              </a:spcBef>
              <a:spcAft>
                <a:spcPts val="0"/>
              </a:spcAft>
              <a:buSzPts val="700"/>
              <a:buNone/>
              <a:defRPr/>
            </a:lvl3pPr>
            <a:lvl4pPr lvl="3" rtl="0">
              <a:spcBef>
                <a:spcPts val="0"/>
              </a:spcBef>
              <a:spcAft>
                <a:spcPts val="0"/>
              </a:spcAft>
              <a:buSzPts val="700"/>
              <a:buNone/>
              <a:defRPr/>
            </a:lvl4pPr>
            <a:lvl5pPr lvl="4" rtl="0">
              <a:spcBef>
                <a:spcPts val="0"/>
              </a:spcBef>
              <a:spcAft>
                <a:spcPts val="0"/>
              </a:spcAft>
              <a:buSzPts val="700"/>
              <a:buNone/>
              <a:defRPr/>
            </a:lvl5pPr>
            <a:lvl6pPr lvl="5" rtl="0">
              <a:spcBef>
                <a:spcPts val="0"/>
              </a:spcBef>
              <a:spcAft>
                <a:spcPts val="0"/>
              </a:spcAft>
              <a:buSzPts val="700"/>
              <a:buNone/>
              <a:defRPr/>
            </a:lvl6pPr>
            <a:lvl7pPr lvl="6" rtl="0">
              <a:spcBef>
                <a:spcPts val="0"/>
              </a:spcBef>
              <a:spcAft>
                <a:spcPts val="0"/>
              </a:spcAft>
              <a:buSzPts val="700"/>
              <a:buNone/>
              <a:defRPr/>
            </a:lvl7pPr>
            <a:lvl8pPr lvl="7" rtl="0">
              <a:spcBef>
                <a:spcPts val="0"/>
              </a:spcBef>
              <a:spcAft>
                <a:spcPts val="0"/>
              </a:spcAft>
              <a:buSzPts val="700"/>
              <a:buNone/>
              <a:defRPr/>
            </a:lvl8pPr>
            <a:lvl9pPr lvl="8" rtl="0">
              <a:spcBef>
                <a:spcPts val="0"/>
              </a:spcBef>
              <a:spcAft>
                <a:spcPts val="0"/>
              </a:spcAft>
              <a:buSzPts val="700"/>
              <a:buNone/>
              <a:defRPr/>
            </a:lvl9pPr>
          </a:lstStyle>
          <a:p/>
        </p:txBody>
      </p:sp>
      <p:sp>
        <p:nvSpPr>
          <p:cNvPr id="68" name="Google Shape;68;p16"/>
          <p:cNvSpPr txBox="1"/>
          <p:nvPr>
            <p:ph idx="1" type="body"/>
          </p:nvPr>
        </p:nvSpPr>
        <p:spPr>
          <a:xfrm>
            <a:off x="228600" y="800100"/>
            <a:ext cx="4114800" cy="2263200"/>
          </a:xfrm>
          <a:prstGeom prst="rect">
            <a:avLst/>
          </a:prstGeom>
          <a:noFill/>
          <a:ln>
            <a:noFill/>
          </a:ln>
        </p:spPr>
        <p:txBody>
          <a:bodyPr anchorCtr="0" anchor="t" bIns="22850" lIns="45725" spcFirstLastPara="1" rIns="45725" wrap="square" tIns="22850">
            <a:normAutofit/>
          </a:bodyPr>
          <a:lstStyle>
            <a:lvl1pPr indent="-285750" lvl="0" marL="457200" rtl="0" algn="l">
              <a:spcBef>
                <a:spcPts val="200"/>
              </a:spcBef>
              <a:spcAft>
                <a:spcPts val="0"/>
              </a:spcAft>
              <a:buClr>
                <a:schemeClr val="dk1"/>
              </a:buClr>
              <a:buSzPts val="900"/>
              <a:buChar char="•"/>
              <a:defRPr/>
            </a:lvl1pPr>
            <a:lvl2pPr indent="-285750" lvl="1" marL="914400" rtl="0" algn="l">
              <a:spcBef>
                <a:spcPts val="200"/>
              </a:spcBef>
              <a:spcAft>
                <a:spcPts val="0"/>
              </a:spcAft>
              <a:buClr>
                <a:schemeClr val="dk1"/>
              </a:buClr>
              <a:buSzPts val="900"/>
              <a:buChar char="–"/>
              <a:defRPr/>
            </a:lvl2pPr>
            <a:lvl3pPr indent="-285750" lvl="2" marL="1371600" rtl="0" algn="l">
              <a:spcBef>
                <a:spcPts val="200"/>
              </a:spcBef>
              <a:spcAft>
                <a:spcPts val="0"/>
              </a:spcAft>
              <a:buClr>
                <a:schemeClr val="dk1"/>
              </a:buClr>
              <a:buSzPts val="900"/>
              <a:buChar char="•"/>
              <a:defRPr/>
            </a:lvl3pPr>
            <a:lvl4pPr indent="-285750" lvl="3" marL="1828800" rtl="0" algn="l">
              <a:spcBef>
                <a:spcPts val="200"/>
              </a:spcBef>
              <a:spcAft>
                <a:spcPts val="0"/>
              </a:spcAft>
              <a:buClr>
                <a:schemeClr val="dk1"/>
              </a:buClr>
              <a:buSzPts val="900"/>
              <a:buChar char="–"/>
              <a:defRPr/>
            </a:lvl4pPr>
            <a:lvl5pPr indent="-285750" lvl="4" marL="2286000" rtl="0" algn="l">
              <a:spcBef>
                <a:spcPts val="200"/>
              </a:spcBef>
              <a:spcAft>
                <a:spcPts val="0"/>
              </a:spcAft>
              <a:buClr>
                <a:schemeClr val="dk1"/>
              </a:buClr>
              <a:buSzPts val="900"/>
              <a:buChar char="»"/>
              <a:defRPr/>
            </a:lvl5pPr>
            <a:lvl6pPr indent="-285750" lvl="5" marL="2743200" rtl="0" algn="l">
              <a:spcBef>
                <a:spcPts val="200"/>
              </a:spcBef>
              <a:spcAft>
                <a:spcPts val="0"/>
              </a:spcAft>
              <a:buClr>
                <a:schemeClr val="dk1"/>
              </a:buClr>
              <a:buSzPts val="900"/>
              <a:buChar char="•"/>
              <a:defRPr/>
            </a:lvl6pPr>
            <a:lvl7pPr indent="-285750" lvl="6" marL="3200400" rtl="0" algn="l">
              <a:spcBef>
                <a:spcPts val="200"/>
              </a:spcBef>
              <a:spcAft>
                <a:spcPts val="0"/>
              </a:spcAft>
              <a:buClr>
                <a:schemeClr val="dk1"/>
              </a:buClr>
              <a:buSzPts val="900"/>
              <a:buChar char="•"/>
              <a:defRPr/>
            </a:lvl7pPr>
            <a:lvl8pPr indent="-285750" lvl="7" marL="3657600" rtl="0" algn="l">
              <a:spcBef>
                <a:spcPts val="200"/>
              </a:spcBef>
              <a:spcAft>
                <a:spcPts val="0"/>
              </a:spcAft>
              <a:buClr>
                <a:schemeClr val="dk1"/>
              </a:buClr>
              <a:buSzPts val="900"/>
              <a:buChar char="•"/>
              <a:defRPr/>
            </a:lvl8pPr>
            <a:lvl9pPr indent="-285750" lvl="8" marL="4114800" rtl="0" algn="l">
              <a:spcBef>
                <a:spcPts val="200"/>
              </a:spcBef>
              <a:spcAft>
                <a:spcPts val="0"/>
              </a:spcAft>
              <a:buClr>
                <a:schemeClr val="dk1"/>
              </a:buClr>
              <a:buSzPts val="900"/>
              <a:buChar char="•"/>
              <a:defRPr/>
            </a:lvl9pPr>
          </a:lstStyle>
          <a:p/>
        </p:txBody>
      </p:sp>
      <p:sp>
        <p:nvSpPr>
          <p:cNvPr id="69" name="Google Shape;69;p16"/>
          <p:cNvSpPr txBox="1"/>
          <p:nvPr>
            <p:ph idx="10" type="dt"/>
          </p:nvPr>
        </p:nvSpPr>
        <p:spPr>
          <a:xfrm>
            <a:off x="228600" y="3178175"/>
            <a:ext cx="1066800" cy="182700"/>
          </a:xfrm>
          <a:prstGeom prst="rect">
            <a:avLst/>
          </a:prstGeom>
          <a:noFill/>
          <a:ln>
            <a:noFill/>
          </a:ln>
        </p:spPr>
        <p:txBody>
          <a:bodyPr anchorCtr="0" anchor="ctr" bIns="22850" lIns="45725" spcFirstLastPara="1" rIns="45725" wrap="square" tIns="22850">
            <a:noAutofit/>
          </a:bodyPr>
          <a:lstStyle>
            <a:lvl1pPr lvl="0" rtl="0" algn="l">
              <a:spcBef>
                <a:spcPts val="0"/>
              </a:spcBef>
              <a:spcAft>
                <a:spcPts val="0"/>
              </a:spcAft>
              <a:buSzPts val="700"/>
              <a:buNone/>
              <a:defRPr/>
            </a:lvl1pPr>
            <a:lvl2pPr lvl="1" rtl="0" algn="l">
              <a:spcBef>
                <a:spcPts val="0"/>
              </a:spcBef>
              <a:spcAft>
                <a:spcPts val="0"/>
              </a:spcAft>
              <a:buSzPts val="700"/>
              <a:buNone/>
              <a:defRPr/>
            </a:lvl2pPr>
            <a:lvl3pPr lvl="2" rtl="0" algn="l">
              <a:spcBef>
                <a:spcPts val="0"/>
              </a:spcBef>
              <a:spcAft>
                <a:spcPts val="0"/>
              </a:spcAft>
              <a:buSzPts val="700"/>
              <a:buNone/>
              <a:defRPr/>
            </a:lvl3pPr>
            <a:lvl4pPr lvl="3" rtl="0" algn="l">
              <a:spcBef>
                <a:spcPts val="0"/>
              </a:spcBef>
              <a:spcAft>
                <a:spcPts val="0"/>
              </a:spcAft>
              <a:buSzPts val="700"/>
              <a:buNone/>
              <a:defRPr/>
            </a:lvl4pPr>
            <a:lvl5pPr lvl="4" rtl="0" algn="l">
              <a:spcBef>
                <a:spcPts val="0"/>
              </a:spcBef>
              <a:spcAft>
                <a:spcPts val="0"/>
              </a:spcAft>
              <a:buSzPts val="700"/>
              <a:buNone/>
              <a:defRPr/>
            </a:lvl5pPr>
            <a:lvl6pPr lvl="5" rtl="0" algn="l">
              <a:spcBef>
                <a:spcPts val="0"/>
              </a:spcBef>
              <a:spcAft>
                <a:spcPts val="0"/>
              </a:spcAft>
              <a:buSzPts val="700"/>
              <a:buNone/>
              <a:defRPr/>
            </a:lvl6pPr>
            <a:lvl7pPr lvl="6" rtl="0" algn="l">
              <a:spcBef>
                <a:spcPts val="0"/>
              </a:spcBef>
              <a:spcAft>
                <a:spcPts val="0"/>
              </a:spcAft>
              <a:buSzPts val="700"/>
              <a:buNone/>
              <a:defRPr/>
            </a:lvl7pPr>
            <a:lvl8pPr lvl="7" rtl="0" algn="l">
              <a:spcBef>
                <a:spcPts val="0"/>
              </a:spcBef>
              <a:spcAft>
                <a:spcPts val="0"/>
              </a:spcAft>
              <a:buSzPts val="700"/>
              <a:buNone/>
              <a:defRPr/>
            </a:lvl8pPr>
            <a:lvl9pPr lvl="8" rtl="0" algn="l">
              <a:spcBef>
                <a:spcPts val="0"/>
              </a:spcBef>
              <a:spcAft>
                <a:spcPts val="0"/>
              </a:spcAft>
              <a:buSzPts val="700"/>
              <a:buNone/>
              <a:defRPr/>
            </a:lvl9pPr>
          </a:lstStyle>
          <a:p/>
        </p:txBody>
      </p:sp>
      <p:sp>
        <p:nvSpPr>
          <p:cNvPr id="70" name="Google Shape;70;p16"/>
          <p:cNvSpPr txBox="1"/>
          <p:nvPr>
            <p:ph idx="11" type="ftr"/>
          </p:nvPr>
        </p:nvSpPr>
        <p:spPr>
          <a:xfrm>
            <a:off x="1562100" y="3178175"/>
            <a:ext cx="1447800" cy="182700"/>
          </a:xfrm>
          <a:prstGeom prst="rect">
            <a:avLst/>
          </a:prstGeom>
          <a:noFill/>
          <a:ln>
            <a:noFill/>
          </a:ln>
        </p:spPr>
        <p:txBody>
          <a:bodyPr anchorCtr="0" anchor="ctr" bIns="22850" lIns="45725" spcFirstLastPara="1" rIns="45725" wrap="square" tIns="22850">
            <a:noAutofit/>
          </a:bodyPr>
          <a:lstStyle>
            <a:lvl1pPr lvl="0" rtl="0" algn="ctr">
              <a:spcBef>
                <a:spcPts val="0"/>
              </a:spcBef>
              <a:spcAft>
                <a:spcPts val="0"/>
              </a:spcAft>
              <a:buSzPts val="700"/>
              <a:buNone/>
              <a:defRPr/>
            </a:lvl1pPr>
            <a:lvl2pPr lvl="1" rtl="0" algn="l">
              <a:spcBef>
                <a:spcPts val="0"/>
              </a:spcBef>
              <a:spcAft>
                <a:spcPts val="0"/>
              </a:spcAft>
              <a:buSzPts val="700"/>
              <a:buNone/>
              <a:defRPr/>
            </a:lvl2pPr>
            <a:lvl3pPr lvl="2" rtl="0" algn="l">
              <a:spcBef>
                <a:spcPts val="0"/>
              </a:spcBef>
              <a:spcAft>
                <a:spcPts val="0"/>
              </a:spcAft>
              <a:buSzPts val="700"/>
              <a:buNone/>
              <a:defRPr/>
            </a:lvl3pPr>
            <a:lvl4pPr lvl="3" rtl="0" algn="l">
              <a:spcBef>
                <a:spcPts val="0"/>
              </a:spcBef>
              <a:spcAft>
                <a:spcPts val="0"/>
              </a:spcAft>
              <a:buSzPts val="700"/>
              <a:buNone/>
              <a:defRPr/>
            </a:lvl4pPr>
            <a:lvl5pPr lvl="4" rtl="0" algn="l">
              <a:spcBef>
                <a:spcPts val="0"/>
              </a:spcBef>
              <a:spcAft>
                <a:spcPts val="0"/>
              </a:spcAft>
              <a:buSzPts val="700"/>
              <a:buNone/>
              <a:defRPr/>
            </a:lvl5pPr>
            <a:lvl6pPr lvl="5" rtl="0" algn="l">
              <a:spcBef>
                <a:spcPts val="0"/>
              </a:spcBef>
              <a:spcAft>
                <a:spcPts val="0"/>
              </a:spcAft>
              <a:buSzPts val="700"/>
              <a:buNone/>
              <a:defRPr/>
            </a:lvl6pPr>
            <a:lvl7pPr lvl="6" rtl="0" algn="l">
              <a:spcBef>
                <a:spcPts val="0"/>
              </a:spcBef>
              <a:spcAft>
                <a:spcPts val="0"/>
              </a:spcAft>
              <a:buSzPts val="700"/>
              <a:buNone/>
              <a:defRPr/>
            </a:lvl7pPr>
            <a:lvl8pPr lvl="7" rtl="0" algn="l">
              <a:spcBef>
                <a:spcPts val="0"/>
              </a:spcBef>
              <a:spcAft>
                <a:spcPts val="0"/>
              </a:spcAft>
              <a:buSzPts val="700"/>
              <a:buNone/>
              <a:defRPr/>
            </a:lvl8pPr>
            <a:lvl9pPr lvl="8" rtl="0" algn="l">
              <a:spcBef>
                <a:spcPts val="0"/>
              </a:spcBef>
              <a:spcAft>
                <a:spcPts val="0"/>
              </a:spcAft>
              <a:buSzPts val="700"/>
              <a:buNone/>
              <a:defRPr/>
            </a:lvl9pPr>
          </a:lstStyle>
          <a:p/>
        </p:txBody>
      </p:sp>
      <p:sp>
        <p:nvSpPr>
          <p:cNvPr id="71" name="Google Shape;71;p16"/>
          <p:cNvSpPr txBox="1"/>
          <p:nvPr>
            <p:ph idx="12" type="sldNum"/>
          </p:nvPr>
        </p:nvSpPr>
        <p:spPr>
          <a:xfrm>
            <a:off x="3276600" y="3178175"/>
            <a:ext cx="1066800" cy="182700"/>
          </a:xfrm>
          <a:prstGeom prst="rect">
            <a:avLst/>
          </a:prstGeom>
          <a:noFill/>
          <a:ln>
            <a:noFill/>
          </a:ln>
        </p:spPr>
        <p:txBody>
          <a:bodyPr anchorCtr="0" anchor="ctr" bIns="22850" lIns="45725" spcFirstLastPara="1" rIns="45725" wrap="square" tIns="2285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2" name="Shape 72"/>
        <p:cNvGrpSpPr/>
        <p:nvPr/>
      </p:nvGrpSpPr>
      <p:grpSpPr>
        <a:xfrm>
          <a:off x="0" y="0"/>
          <a:ext cx="0" cy="0"/>
          <a:chOff x="0" y="0"/>
          <a:chExt cx="0" cy="0"/>
        </a:xfrm>
      </p:grpSpPr>
      <p:sp>
        <p:nvSpPr>
          <p:cNvPr id="73" name="Google Shape;73;p17"/>
          <p:cNvSpPr txBox="1"/>
          <p:nvPr>
            <p:ph type="title"/>
          </p:nvPr>
        </p:nvSpPr>
        <p:spPr>
          <a:xfrm>
            <a:off x="361156" y="2203450"/>
            <a:ext cx="3886200" cy="681000"/>
          </a:xfrm>
          <a:prstGeom prst="rect">
            <a:avLst/>
          </a:prstGeom>
          <a:noFill/>
          <a:ln>
            <a:noFill/>
          </a:ln>
        </p:spPr>
        <p:txBody>
          <a:bodyPr anchorCtr="0" anchor="t" bIns="22850" lIns="45725" spcFirstLastPara="1" rIns="45725" wrap="square" tIns="22850">
            <a:normAutofit/>
          </a:bodyPr>
          <a:lstStyle>
            <a:lvl1pPr lvl="0" rtl="0" algn="l">
              <a:spcBef>
                <a:spcPts val="0"/>
              </a:spcBef>
              <a:spcAft>
                <a:spcPts val="0"/>
              </a:spcAft>
              <a:buClr>
                <a:schemeClr val="dk1"/>
              </a:buClr>
              <a:buSzPts val="2000"/>
              <a:buFont typeface="Calibri"/>
              <a:buNone/>
              <a:defRPr b="1" sz="2000" cap="none"/>
            </a:lvl1pPr>
            <a:lvl2pPr lvl="1" rtl="0">
              <a:spcBef>
                <a:spcPts val="0"/>
              </a:spcBef>
              <a:spcAft>
                <a:spcPts val="0"/>
              </a:spcAft>
              <a:buSzPts val="700"/>
              <a:buNone/>
              <a:defRPr/>
            </a:lvl2pPr>
            <a:lvl3pPr lvl="2" rtl="0">
              <a:spcBef>
                <a:spcPts val="0"/>
              </a:spcBef>
              <a:spcAft>
                <a:spcPts val="0"/>
              </a:spcAft>
              <a:buSzPts val="700"/>
              <a:buNone/>
              <a:defRPr/>
            </a:lvl3pPr>
            <a:lvl4pPr lvl="3" rtl="0">
              <a:spcBef>
                <a:spcPts val="0"/>
              </a:spcBef>
              <a:spcAft>
                <a:spcPts val="0"/>
              </a:spcAft>
              <a:buSzPts val="700"/>
              <a:buNone/>
              <a:defRPr/>
            </a:lvl4pPr>
            <a:lvl5pPr lvl="4" rtl="0">
              <a:spcBef>
                <a:spcPts val="0"/>
              </a:spcBef>
              <a:spcAft>
                <a:spcPts val="0"/>
              </a:spcAft>
              <a:buSzPts val="700"/>
              <a:buNone/>
              <a:defRPr/>
            </a:lvl5pPr>
            <a:lvl6pPr lvl="5" rtl="0">
              <a:spcBef>
                <a:spcPts val="0"/>
              </a:spcBef>
              <a:spcAft>
                <a:spcPts val="0"/>
              </a:spcAft>
              <a:buSzPts val="700"/>
              <a:buNone/>
              <a:defRPr/>
            </a:lvl6pPr>
            <a:lvl7pPr lvl="6" rtl="0">
              <a:spcBef>
                <a:spcPts val="0"/>
              </a:spcBef>
              <a:spcAft>
                <a:spcPts val="0"/>
              </a:spcAft>
              <a:buSzPts val="700"/>
              <a:buNone/>
              <a:defRPr/>
            </a:lvl7pPr>
            <a:lvl8pPr lvl="7" rtl="0">
              <a:spcBef>
                <a:spcPts val="0"/>
              </a:spcBef>
              <a:spcAft>
                <a:spcPts val="0"/>
              </a:spcAft>
              <a:buSzPts val="700"/>
              <a:buNone/>
              <a:defRPr/>
            </a:lvl8pPr>
            <a:lvl9pPr lvl="8" rtl="0">
              <a:spcBef>
                <a:spcPts val="0"/>
              </a:spcBef>
              <a:spcAft>
                <a:spcPts val="0"/>
              </a:spcAft>
              <a:buSzPts val="700"/>
              <a:buNone/>
              <a:defRPr/>
            </a:lvl9pPr>
          </a:lstStyle>
          <a:p/>
        </p:txBody>
      </p:sp>
      <p:sp>
        <p:nvSpPr>
          <p:cNvPr id="74" name="Google Shape;74;p17"/>
          <p:cNvSpPr txBox="1"/>
          <p:nvPr>
            <p:ph idx="1" type="body"/>
          </p:nvPr>
        </p:nvSpPr>
        <p:spPr>
          <a:xfrm>
            <a:off x="361156" y="1453357"/>
            <a:ext cx="3886200" cy="750300"/>
          </a:xfrm>
          <a:prstGeom prst="rect">
            <a:avLst/>
          </a:prstGeom>
          <a:noFill/>
          <a:ln>
            <a:noFill/>
          </a:ln>
        </p:spPr>
        <p:txBody>
          <a:bodyPr anchorCtr="0" anchor="b" bIns="22850" lIns="45725" spcFirstLastPara="1" rIns="45725" wrap="square" tIns="22850">
            <a:normAutofit/>
          </a:bodyPr>
          <a:lstStyle>
            <a:lvl1pPr indent="-228600" lvl="0" marL="457200" rtl="0" algn="l">
              <a:spcBef>
                <a:spcPts val="200"/>
              </a:spcBef>
              <a:spcAft>
                <a:spcPts val="0"/>
              </a:spcAft>
              <a:buClr>
                <a:srgbClr val="888888"/>
              </a:buClr>
              <a:buSzPts val="1000"/>
              <a:buNone/>
              <a:defRPr sz="1000">
                <a:solidFill>
                  <a:srgbClr val="888888"/>
                </a:solidFill>
              </a:defRPr>
            </a:lvl1pPr>
            <a:lvl2pPr indent="-228600" lvl="1" marL="914400" rtl="0" algn="l">
              <a:spcBef>
                <a:spcPts val="200"/>
              </a:spcBef>
              <a:spcAft>
                <a:spcPts val="0"/>
              </a:spcAft>
              <a:buClr>
                <a:srgbClr val="888888"/>
              </a:buClr>
              <a:buSzPts val="900"/>
              <a:buNone/>
              <a:defRPr sz="900">
                <a:solidFill>
                  <a:srgbClr val="888888"/>
                </a:solidFill>
              </a:defRPr>
            </a:lvl2pPr>
            <a:lvl3pPr indent="-228600" lvl="2" marL="1371600" rtl="0" algn="l">
              <a:spcBef>
                <a:spcPts val="200"/>
              </a:spcBef>
              <a:spcAft>
                <a:spcPts val="0"/>
              </a:spcAft>
              <a:buClr>
                <a:srgbClr val="888888"/>
              </a:buClr>
              <a:buSzPts val="800"/>
              <a:buNone/>
              <a:defRPr sz="800">
                <a:solidFill>
                  <a:srgbClr val="888888"/>
                </a:solidFill>
              </a:defRPr>
            </a:lvl3pPr>
            <a:lvl4pPr indent="-228600" lvl="3" marL="1828800" rtl="0" algn="l">
              <a:spcBef>
                <a:spcPts val="100"/>
              </a:spcBef>
              <a:spcAft>
                <a:spcPts val="0"/>
              </a:spcAft>
              <a:buClr>
                <a:srgbClr val="888888"/>
              </a:buClr>
              <a:buSzPts val="700"/>
              <a:buNone/>
              <a:defRPr sz="700">
                <a:solidFill>
                  <a:srgbClr val="888888"/>
                </a:solidFill>
              </a:defRPr>
            </a:lvl4pPr>
            <a:lvl5pPr indent="-228600" lvl="4" marL="2286000" rtl="0" algn="l">
              <a:spcBef>
                <a:spcPts val="100"/>
              </a:spcBef>
              <a:spcAft>
                <a:spcPts val="0"/>
              </a:spcAft>
              <a:buClr>
                <a:srgbClr val="888888"/>
              </a:buClr>
              <a:buSzPts val="700"/>
              <a:buNone/>
              <a:defRPr sz="700">
                <a:solidFill>
                  <a:srgbClr val="888888"/>
                </a:solidFill>
              </a:defRPr>
            </a:lvl5pPr>
            <a:lvl6pPr indent="-228600" lvl="5" marL="2743200" rtl="0" algn="l">
              <a:spcBef>
                <a:spcPts val="100"/>
              </a:spcBef>
              <a:spcAft>
                <a:spcPts val="0"/>
              </a:spcAft>
              <a:buClr>
                <a:srgbClr val="888888"/>
              </a:buClr>
              <a:buSzPts val="700"/>
              <a:buNone/>
              <a:defRPr sz="700">
                <a:solidFill>
                  <a:srgbClr val="888888"/>
                </a:solidFill>
              </a:defRPr>
            </a:lvl6pPr>
            <a:lvl7pPr indent="-228600" lvl="6" marL="3200400" rtl="0" algn="l">
              <a:spcBef>
                <a:spcPts val="100"/>
              </a:spcBef>
              <a:spcAft>
                <a:spcPts val="0"/>
              </a:spcAft>
              <a:buClr>
                <a:srgbClr val="888888"/>
              </a:buClr>
              <a:buSzPts val="700"/>
              <a:buNone/>
              <a:defRPr sz="700">
                <a:solidFill>
                  <a:srgbClr val="888888"/>
                </a:solidFill>
              </a:defRPr>
            </a:lvl7pPr>
            <a:lvl8pPr indent="-228600" lvl="7" marL="3657600" rtl="0" algn="l">
              <a:spcBef>
                <a:spcPts val="100"/>
              </a:spcBef>
              <a:spcAft>
                <a:spcPts val="0"/>
              </a:spcAft>
              <a:buClr>
                <a:srgbClr val="888888"/>
              </a:buClr>
              <a:buSzPts val="700"/>
              <a:buNone/>
              <a:defRPr sz="700">
                <a:solidFill>
                  <a:srgbClr val="888888"/>
                </a:solidFill>
              </a:defRPr>
            </a:lvl8pPr>
            <a:lvl9pPr indent="-228600" lvl="8" marL="4114800" rtl="0" algn="l">
              <a:spcBef>
                <a:spcPts val="100"/>
              </a:spcBef>
              <a:spcAft>
                <a:spcPts val="0"/>
              </a:spcAft>
              <a:buClr>
                <a:srgbClr val="888888"/>
              </a:buClr>
              <a:buSzPts val="700"/>
              <a:buNone/>
              <a:defRPr sz="700">
                <a:solidFill>
                  <a:srgbClr val="888888"/>
                </a:solidFill>
              </a:defRPr>
            </a:lvl9pPr>
          </a:lstStyle>
          <a:p/>
        </p:txBody>
      </p:sp>
      <p:sp>
        <p:nvSpPr>
          <p:cNvPr id="75" name="Google Shape;75;p17"/>
          <p:cNvSpPr txBox="1"/>
          <p:nvPr>
            <p:ph idx="10" type="dt"/>
          </p:nvPr>
        </p:nvSpPr>
        <p:spPr>
          <a:xfrm>
            <a:off x="228600" y="3178175"/>
            <a:ext cx="1066800" cy="182700"/>
          </a:xfrm>
          <a:prstGeom prst="rect">
            <a:avLst/>
          </a:prstGeom>
          <a:noFill/>
          <a:ln>
            <a:noFill/>
          </a:ln>
        </p:spPr>
        <p:txBody>
          <a:bodyPr anchorCtr="0" anchor="ctr" bIns="22850" lIns="45725" spcFirstLastPara="1" rIns="45725" wrap="square" tIns="22850">
            <a:noAutofit/>
          </a:bodyPr>
          <a:lstStyle>
            <a:lvl1pPr lvl="0" rtl="0" algn="l">
              <a:spcBef>
                <a:spcPts val="0"/>
              </a:spcBef>
              <a:spcAft>
                <a:spcPts val="0"/>
              </a:spcAft>
              <a:buSzPts val="700"/>
              <a:buNone/>
              <a:defRPr/>
            </a:lvl1pPr>
            <a:lvl2pPr lvl="1" rtl="0" algn="l">
              <a:spcBef>
                <a:spcPts val="0"/>
              </a:spcBef>
              <a:spcAft>
                <a:spcPts val="0"/>
              </a:spcAft>
              <a:buSzPts val="700"/>
              <a:buNone/>
              <a:defRPr/>
            </a:lvl2pPr>
            <a:lvl3pPr lvl="2" rtl="0" algn="l">
              <a:spcBef>
                <a:spcPts val="0"/>
              </a:spcBef>
              <a:spcAft>
                <a:spcPts val="0"/>
              </a:spcAft>
              <a:buSzPts val="700"/>
              <a:buNone/>
              <a:defRPr/>
            </a:lvl3pPr>
            <a:lvl4pPr lvl="3" rtl="0" algn="l">
              <a:spcBef>
                <a:spcPts val="0"/>
              </a:spcBef>
              <a:spcAft>
                <a:spcPts val="0"/>
              </a:spcAft>
              <a:buSzPts val="700"/>
              <a:buNone/>
              <a:defRPr/>
            </a:lvl4pPr>
            <a:lvl5pPr lvl="4" rtl="0" algn="l">
              <a:spcBef>
                <a:spcPts val="0"/>
              </a:spcBef>
              <a:spcAft>
                <a:spcPts val="0"/>
              </a:spcAft>
              <a:buSzPts val="700"/>
              <a:buNone/>
              <a:defRPr/>
            </a:lvl5pPr>
            <a:lvl6pPr lvl="5" rtl="0" algn="l">
              <a:spcBef>
                <a:spcPts val="0"/>
              </a:spcBef>
              <a:spcAft>
                <a:spcPts val="0"/>
              </a:spcAft>
              <a:buSzPts val="700"/>
              <a:buNone/>
              <a:defRPr/>
            </a:lvl6pPr>
            <a:lvl7pPr lvl="6" rtl="0" algn="l">
              <a:spcBef>
                <a:spcPts val="0"/>
              </a:spcBef>
              <a:spcAft>
                <a:spcPts val="0"/>
              </a:spcAft>
              <a:buSzPts val="700"/>
              <a:buNone/>
              <a:defRPr/>
            </a:lvl7pPr>
            <a:lvl8pPr lvl="7" rtl="0" algn="l">
              <a:spcBef>
                <a:spcPts val="0"/>
              </a:spcBef>
              <a:spcAft>
                <a:spcPts val="0"/>
              </a:spcAft>
              <a:buSzPts val="700"/>
              <a:buNone/>
              <a:defRPr/>
            </a:lvl8pPr>
            <a:lvl9pPr lvl="8" rtl="0" algn="l">
              <a:spcBef>
                <a:spcPts val="0"/>
              </a:spcBef>
              <a:spcAft>
                <a:spcPts val="0"/>
              </a:spcAft>
              <a:buSzPts val="700"/>
              <a:buNone/>
              <a:defRPr/>
            </a:lvl9pPr>
          </a:lstStyle>
          <a:p/>
        </p:txBody>
      </p:sp>
      <p:sp>
        <p:nvSpPr>
          <p:cNvPr id="76" name="Google Shape;76;p17"/>
          <p:cNvSpPr txBox="1"/>
          <p:nvPr>
            <p:ph idx="11" type="ftr"/>
          </p:nvPr>
        </p:nvSpPr>
        <p:spPr>
          <a:xfrm>
            <a:off x="1562100" y="3178175"/>
            <a:ext cx="1447800" cy="182700"/>
          </a:xfrm>
          <a:prstGeom prst="rect">
            <a:avLst/>
          </a:prstGeom>
          <a:noFill/>
          <a:ln>
            <a:noFill/>
          </a:ln>
        </p:spPr>
        <p:txBody>
          <a:bodyPr anchorCtr="0" anchor="ctr" bIns="22850" lIns="45725" spcFirstLastPara="1" rIns="45725" wrap="square" tIns="22850">
            <a:noAutofit/>
          </a:bodyPr>
          <a:lstStyle>
            <a:lvl1pPr lvl="0" rtl="0" algn="ctr">
              <a:spcBef>
                <a:spcPts val="0"/>
              </a:spcBef>
              <a:spcAft>
                <a:spcPts val="0"/>
              </a:spcAft>
              <a:buSzPts val="700"/>
              <a:buNone/>
              <a:defRPr/>
            </a:lvl1pPr>
            <a:lvl2pPr lvl="1" rtl="0" algn="l">
              <a:spcBef>
                <a:spcPts val="0"/>
              </a:spcBef>
              <a:spcAft>
                <a:spcPts val="0"/>
              </a:spcAft>
              <a:buSzPts val="700"/>
              <a:buNone/>
              <a:defRPr/>
            </a:lvl2pPr>
            <a:lvl3pPr lvl="2" rtl="0" algn="l">
              <a:spcBef>
                <a:spcPts val="0"/>
              </a:spcBef>
              <a:spcAft>
                <a:spcPts val="0"/>
              </a:spcAft>
              <a:buSzPts val="700"/>
              <a:buNone/>
              <a:defRPr/>
            </a:lvl3pPr>
            <a:lvl4pPr lvl="3" rtl="0" algn="l">
              <a:spcBef>
                <a:spcPts val="0"/>
              </a:spcBef>
              <a:spcAft>
                <a:spcPts val="0"/>
              </a:spcAft>
              <a:buSzPts val="700"/>
              <a:buNone/>
              <a:defRPr/>
            </a:lvl4pPr>
            <a:lvl5pPr lvl="4" rtl="0" algn="l">
              <a:spcBef>
                <a:spcPts val="0"/>
              </a:spcBef>
              <a:spcAft>
                <a:spcPts val="0"/>
              </a:spcAft>
              <a:buSzPts val="700"/>
              <a:buNone/>
              <a:defRPr/>
            </a:lvl5pPr>
            <a:lvl6pPr lvl="5" rtl="0" algn="l">
              <a:spcBef>
                <a:spcPts val="0"/>
              </a:spcBef>
              <a:spcAft>
                <a:spcPts val="0"/>
              </a:spcAft>
              <a:buSzPts val="700"/>
              <a:buNone/>
              <a:defRPr/>
            </a:lvl6pPr>
            <a:lvl7pPr lvl="6" rtl="0" algn="l">
              <a:spcBef>
                <a:spcPts val="0"/>
              </a:spcBef>
              <a:spcAft>
                <a:spcPts val="0"/>
              </a:spcAft>
              <a:buSzPts val="700"/>
              <a:buNone/>
              <a:defRPr/>
            </a:lvl7pPr>
            <a:lvl8pPr lvl="7" rtl="0" algn="l">
              <a:spcBef>
                <a:spcPts val="0"/>
              </a:spcBef>
              <a:spcAft>
                <a:spcPts val="0"/>
              </a:spcAft>
              <a:buSzPts val="700"/>
              <a:buNone/>
              <a:defRPr/>
            </a:lvl8pPr>
            <a:lvl9pPr lvl="8" rtl="0" algn="l">
              <a:spcBef>
                <a:spcPts val="0"/>
              </a:spcBef>
              <a:spcAft>
                <a:spcPts val="0"/>
              </a:spcAft>
              <a:buSzPts val="700"/>
              <a:buNone/>
              <a:defRPr/>
            </a:lvl9pPr>
          </a:lstStyle>
          <a:p/>
        </p:txBody>
      </p:sp>
      <p:sp>
        <p:nvSpPr>
          <p:cNvPr id="77" name="Google Shape;77;p17"/>
          <p:cNvSpPr txBox="1"/>
          <p:nvPr>
            <p:ph idx="12" type="sldNum"/>
          </p:nvPr>
        </p:nvSpPr>
        <p:spPr>
          <a:xfrm>
            <a:off x="3276600" y="3178175"/>
            <a:ext cx="1066800" cy="182700"/>
          </a:xfrm>
          <a:prstGeom prst="rect">
            <a:avLst/>
          </a:prstGeom>
          <a:noFill/>
          <a:ln>
            <a:noFill/>
          </a:ln>
        </p:spPr>
        <p:txBody>
          <a:bodyPr anchorCtr="0" anchor="ctr" bIns="22850" lIns="45725" spcFirstLastPara="1" rIns="45725" wrap="square" tIns="2285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8" name="Shape 78"/>
        <p:cNvGrpSpPr/>
        <p:nvPr/>
      </p:nvGrpSpPr>
      <p:grpSpPr>
        <a:xfrm>
          <a:off x="0" y="0"/>
          <a:ext cx="0" cy="0"/>
          <a:chOff x="0" y="0"/>
          <a:chExt cx="0" cy="0"/>
        </a:xfrm>
      </p:grpSpPr>
      <p:sp>
        <p:nvSpPr>
          <p:cNvPr id="79" name="Google Shape;79;p18"/>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rtl="0" algn="ctr">
              <a:spcBef>
                <a:spcPts val="0"/>
              </a:spcBef>
              <a:spcAft>
                <a:spcPts val="0"/>
              </a:spcAft>
              <a:buClr>
                <a:schemeClr val="dk1"/>
              </a:buClr>
              <a:buSzPts val="900"/>
              <a:buNone/>
              <a:defRPr/>
            </a:lvl1pPr>
            <a:lvl2pPr lvl="1" rtl="0">
              <a:spcBef>
                <a:spcPts val="0"/>
              </a:spcBef>
              <a:spcAft>
                <a:spcPts val="0"/>
              </a:spcAft>
              <a:buSzPts val="700"/>
              <a:buNone/>
              <a:defRPr/>
            </a:lvl2pPr>
            <a:lvl3pPr lvl="2" rtl="0">
              <a:spcBef>
                <a:spcPts val="0"/>
              </a:spcBef>
              <a:spcAft>
                <a:spcPts val="0"/>
              </a:spcAft>
              <a:buSzPts val="700"/>
              <a:buNone/>
              <a:defRPr/>
            </a:lvl3pPr>
            <a:lvl4pPr lvl="3" rtl="0">
              <a:spcBef>
                <a:spcPts val="0"/>
              </a:spcBef>
              <a:spcAft>
                <a:spcPts val="0"/>
              </a:spcAft>
              <a:buSzPts val="700"/>
              <a:buNone/>
              <a:defRPr/>
            </a:lvl4pPr>
            <a:lvl5pPr lvl="4" rtl="0">
              <a:spcBef>
                <a:spcPts val="0"/>
              </a:spcBef>
              <a:spcAft>
                <a:spcPts val="0"/>
              </a:spcAft>
              <a:buSzPts val="700"/>
              <a:buNone/>
              <a:defRPr/>
            </a:lvl5pPr>
            <a:lvl6pPr lvl="5" rtl="0">
              <a:spcBef>
                <a:spcPts val="0"/>
              </a:spcBef>
              <a:spcAft>
                <a:spcPts val="0"/>
              </a:spcAft>
              <a:buSzPts val="700"/>
              <a:buNone/>
              <a:defRPr/>
            </a:lvl6pPr>
            <a:lvl7pPr lvl="6" rtl="0">
              <a:spcBef>
                <a:spcPts val="0"/>
              </a:spcBef>
              <a:spcAft>
                <a:spcPts val="0"/>
              </a:spcAft>
              <a:buSzPts val="700"/>
              <a:buNone/>
              <a:defRPr/>
            </a:lvl7pPr>
            <a:lvl8pPr lvl="7" rtl="0">
              <a:spcBef>
                <a:spcPts val="0"/>
              </a:spcBef>
              <a:spcAft>
                <a:spcPts val="0"/>
              </a:spcAft>
              <a:buSzPts val="700"/>
              <a:buNone/>
              <a:defRPr/>
            </a:lvl8pPr>
            <a:lvl9pPr lvl="8" rtl="0">
              <a:spcBef>
                <a:spcPts val="0"/>
              </a:spcBef>
              <a:spcAft>
                <a:spcPts val="0"/>
              </a:spcAft>
              <a:buSzPts val="700"/>
              <a:buNone/>
              <a:defRPr/>
            </a:lvl9pPr>
          </a:lstStyle>
          <a:p/>
        </p:txBody>
      </p:sp>
      <p:sp>
        <p:nvSpPr>
          <p:cNvPr id="80" name="Google Shape;80;p18"/>
          <p:cNvSpPr txBox="1"/>
          <p:nvPr>
            <p:ph idx="1" type="body"/>
          </p:nvPr>
        </p:nvSpPr>
        <p:spPr>
          <a:xfrm>
            <a:off x="228600" y="800100"/>
            <a:ext cx="2019300" cy="2263200"/>
          </a:xfrm>
          <a:prstGeom prst="rect">
            <a:avLst/>
          </a:prstGeom>
          <a:noFill/>
          <a:ln>
            <a:noFill/>
          </a:ln>
        </p:spPr>
        <p:txBody>
          <a:bodyPr anchorCtr="0" anchor="t" bIns="22850" lIns="45725" spcFirstLastPara="1" rIns="45725" wrap="square" tIns="22850">
            <a:normAutofit/>
          </a:bodyPr>
          <a:lstStyle>
            <a:lvl1pPr indent="-317500" lvl="0" marL="457200" rtl="0" algn="l">
              <a:spcBef>
                <a:spcPts val="300"/>
              </a:spcBef>
              <a:spcAft>
                <a:spcPts val="0"/>
              </a:spcAft>
              <a:buClr>
                <a:schemeClr val="dk1"/>
              </a:buClr>
              <a:buSzPts val="1400"/>
              <a:buChar char="•"/>
              <a:defRPr sz="1400"/>
            </a:lvl1pPr>
            <a:lvl2pPr indent="-304800" lvl="1" marL="914400" rtl="0" algn="l">
              <a:spcBef>
                <a:spcPts val="200"/>
              </a:spcBef>
              <a:spcAft>
                <a:spcPts val="0"/>
              </a:spcAft>
              <a:buClr>
                <a:schemeClr val="dk1"/>
              </a:buClr>
              <a:buSzPts val="1200"/>
              <a:buChar char="–"/>
              <a:defRPr sz="1200"/>
            </a:lvl2pPr>
            <a:lvl3pPr indent="-292100" lvl="2" marL="1371600" rtl="0" algn="l">
              <a:spcBef>
                <a:spcPts val="200"/>
              </a:spcBef>
              <a:spcAft>
                <a:spcPts val="0"/>
              </a:spcAft>
              <a:buClr>
                <a:schemeClr val="dk1"/>
              </a:buClr>
              <a:buSzPts val="1000"/>
              <a:buChar char="•"/>
              <a:defRPr sz="1000"/>
            </a:lvl3pPr>
            <a:lvl4pPr indent="-285750" lvl="3" marL="1828800" rtl="0" algn="l">
              <a:spcBef>
                <a:spcPts val="200"/>
              </a:spcBef>
              <a:spcAft>
                <a:spcPts val="0"/>
              </a:spcAft>
              <a:buClr>
                <a:schemeClr val="dk1"/>
              </a:buClr>
              <a:buSzPts val="900"/>
              <a:buChar char="–"/>
              <a:defRPr sz="900"/>
            </a:lvl4pPr>
            <a:lvl5pPr indent="-285750" lvl="4" marL="2286000" rtl="0" algn="l">
              <a:spcBef>
                <a:spcPts val="200"/>
              </a:spcBef>
              <a:spcAft>
                <a:spcPts val="0"/>
              </a:spcAft>
              <a:buClr>
                <a:schemeClr val="dk1"/>
              </a:buClr>
              <a:buSzPts val="900"/>
              <a:buChar char="»"/>
              <a:defRPr sz="900"/>
            </a:lvl5pPr>
            <a:lvl6pPr indent="-285750" lvl="5" marL="2743200" rtl="0" algn="l">
              <a:spcBef>
                <a:spcPts val="200"/>
              </a:spcBef>
              <a:spcAft>
                <a:spcPts val="0"/>
              </a:spcAft>
              <a:buClr>
                <a:schemeClr val="dk1"/>
              </a:buClr>
              <a:buSzPts val="900"/>
              <a:buChar char="•"/>
              <a:defRPr sz="900"/>
            </a:lvl6pPr>
            <a:lvl7pPr indent="-285750" lvl="6" marL="3200400" rtl="0" algn="l">
              <a:spcBef>
                <a:spcPts val="200"/>
              </a:spcBef>
              <a:spcAft>
                <a:spcPts val="0"/>
              </a:spcAft>
              <a:buClr>
                <a:schemeClr val="dk1"/>
              </a:buClr>
              <a:buSzPts val="900"/>
              <a:buChar char="•"/>
              <a:defRPr sz="900"/>
            </a:lvl7pPr>
            <a:lvl8pPr indent="-285750" lvl="7" marL="3657600" rtl="0" algn="l">
              <a:spcBef>
                <a:spcPts val="200"/>
              </a:spcBef>
              <a:spcAft>
                <a:spcPts val="0"/>
              </a:spcAft>
              <a:buClr>
                <a:schemeClr val="dk1"/>
              </a:buClr>
              <a:buSzPts val="900"/>
              <a:buChar char="•"/>
              <a:defRPr sz="900"/>
            </a:lvl8pPr>
            <a:lvl9pPr indent="-285750" lvl="8" marL="4114800" rtl="0" algn="l">
              <a:spcBef>
                <a:spcPts val="200"/>
              </a:spcBef>
              <a:spcAft>
                <a:spcPts val="0"/>
              </a:spcAft>
              <a:buClr>
                <a:schemeClr val="dk1"/>
              </a:buClr>
              <a:buSzPts val="900"/>
              <a:buChar char="•"/>
              <a:defRPr sz="900"/>
            </a:lvl9pPr>
          </a:lstStyle>
          <a:p/>
        </p:txBody>
      </p:sp>
      <p:sp>
        <p:nvSpPr>
          <p:cNvPr id="81" name="Google Shape;81;p18"/>
          <p:cNvSpPr txBox="1"/>
          <p:nvPr>
            <p:ph idx="2" type="body"/>
          </p:nvPr>
        </p:nvSpPr>
        <p:spPr>
          <a:xfrm>
            <a:off x="2324100" y="800100"/>
            <a:ext cx="2019300" cy="2263200"/>
          </a:xfrm>
          <a:prstGeom prst="rect">
            <a:avLst/>
          </a:prstGeom>
          <a:noFill/>
          <a:ln>
            <a:noFill/>
          </a:ln>
        </p:spPr>
        <p:txBody>
          <a:bodyPr anchorCtr="0" anchor="t" bIns="22850" lIns="45725" spcFirstLastPara="1" rIns="45725" wrap="square" tIns="22850">
            <a:normAutofit/>
          </a:bodyPr>
          <a:lstStyle>
            <a:lvl1pPr indent="-317500" lvl="0" marL="457200" rtl="0" algn="l">
              <a:spcBef>
                <a:spcPts val="300"/>
              </a:spcBef>
              <a:spcAft>
                <a:spcPts val="0"/>
              </a:spcAft>
              <a:buClr>
                <a:schemeClr val="dk1"/>
              </a:buClr>
              <a:buSzPts val="1400"/>
              <a:buChar char="•"/>
              <a:defRPr sz="1400"/>
            </a:lvl1pPr>
            <a:lvl2pPr indent="-304800" lvl="1" marL="914400" rtl="0" algn="l">
              <a:spcBef>
                <a:spcPts val="200"/>
              </a:spcBef>
              <a:spcAft>
                <a:spcPts val="0"/>
              </a:spcAft>
              <a:buClr>
                <a:schemeClr val="dk1"/>
              </a:buClr>
              <a:buSzPts val="1200"/>
              <a:buChar char="–"/>
              <a:defRPr sz="1200"/>
            </a:lvl2pPr>
            <a:lvl3pPr indent="-292100" lvl="2" marL="1371600" rtl="0" algn="l">
              <a:spcBef>
                <a:spcPts val="200"/>
              </a:spcBef>
              <a:spcAft>
                <a:spcPts val="0"/>
              </a:spcAft>
              <a:buClr>
                <a:schemeClr val="dk1"/>
              </a:buClr>
              <a:buSzPts val="1000"/>
              <a:buChar char="•"/>
              <a:defRPr sz="1000"/>
            </a:lvl3pPr>
            <a:lvl4pPr indent="-285750" lvl="3" marL="1828800" rtl="0" algn="l">
              <a:spcBef>
                <a:spcPts val="200"/>
              </a:spcBef>
              <a:spcAft>
                <a:spcPts val="0"/>
              </a:spcAft>
              <a:buClr>
                <a:schemeClr val="dk1"/>
              </a:buClr>
              <a:buSzPts val="900"/>
              <a:buChar char="–"/>
              <a:defRPr sz="900"/>
            </a:lvl4pPr>
            <a:lvl5pPr indent="-285750" lvl="4" marL="2286000" rtl="0" algn="l">
              <a:spcBef>
                <a:spcPts val="200"/>
              </a:spcBef>
              <a:spcAft>
                <a:spcPts val="0"/>
              </a:spcAft>
              <a:buClr>
                <a:schemeClr val="dk1"/>
              </a:buClr>
              <a:buSzPts val="900"/>
              <a:buChar char="»"/>
              <a:defRPr sz="900"/>
            </a:lvl5pPr>
            <a:lvl6pPr indent="-285750" lvl="5" marL="2743200" rtl="0" algn="l">
              <a:spcBef>
                <a:spcPts val="200"/>
              </a:spcBef>
              <a:spcAft>
                <a:spcPts val="0"/>
              </a:spcAft>
              <a:buClr>
                <a:schemeClr val="dk1"/>
              </a:buClr>
              <a:buSzPts val="900"/>
              <a:buChar char="•"/>
              <a:defRPr sz="900"/>
            </a:lvl6pPr>
            <a:lvl7pPr indent="-285750" lvl="6" marL="3200400" rtl="0" algn="l">
              <a:spcBef>
                <a:spcPts val="200"/>
              </a:spcBef>
              <a:spcAft>
                <a:spcPts val="0"/>
              </a:spcAft>
              <a:buClr>
                <a:schemeClr val="dk1"/>
              </a:buClr>
              <a:buSzPts val="900"/>
              <a:buChar char="•"/>
              <a:defRPr sz="900"/>
            </a:lvl7pPr>
            <a:lvl8pPr indent="-285750" lvl="7" marL="3657600" rtl="0" algn="l">
              <a:spcBef>
                <a:spcPts val="200"/>
              </a:spcBef>
              <a:spcAft>
                <a:spcPts val="0"/>
              </a:spcAft>
              <a:buClr>
                <a:schemeClr val="dk1"/>
              </a:buClr>
              <a:buSzPts val="900"/>
              <a:buChar char="•"/>
              <a:defRPr sz="900"/>
            </a:lvl8pPr>
            <a:lvl9pPr indent="-285750" lvl="8" marL="4114800" rtl="0" algn="l">
              <a:spcBef>
                <a:spcPts val="200"/>
              </a:spcBef>
              <a:spcAft>
                <a:spcPts val="0"/>
              </a:spcAft>
              <a:buClr>
                <a:schemeClr val="dk1"/>
              </a:buClr>
              <a:buSzPts val="900"/>
              <a:buChar char="•"/>
              <a:defRPr sz="900"/>
            </a:lvl9pPr>
          </a:lstStyle>
          <a:p/>
        </p:txBody>
      </p:sp>
      <p:sp>
        <p:nvSpPr>
          <p:cNvPr id="82" name="Google Shape;82;p18"/>
          <p:cNvSpPr txBox="1"/>
          <p:nvPr>
            <p:ph idx="10" type="dt"/>
          </p:nvPr>
        </p:nvSpPr>
        <p:spPr>
          <a:xfrm>
            <a:off x="228600" y="3178175"/>
            <a:ext cx="1066800" cy="182700"/>
          </a:xfrm>
          <a:prstGeom prst="rect">
            <a:avLst/>
          </a:prstGeom>
          <a:noFill/>
          <a:ln>
            <a:noFill/>
          </a:ln>
        </p:spPr>
        <p:txBody>
          <a:bodyPr anchorCtr="0" anchor="ctr" bIns="22850" lIns="45725" spcFirstLastPara="1" rIns="45725" wrap="square" tIns="22850">
            <a:noAutofit/>
          </a:bodyPr>
          <a:lstStyle>
            <a:lvl1pPr lvl="0" rtl="0" algn="l">
              <a:spcBef>
                <a:spcPts val="0"/>
              </a:spcBef>
              <a:spcAft>
                <a:spcPts val="0"/>
              </a:spcAft>
              <a:buSzPts val="700"/>
              <a:buNone/>
              <a:defRPr/>
            </a:lvl1pPr>
            <a:lvl2pPr lvl="1" rtl="0" algn="l">
              <a:spcBef>
                <a:spcPts val="0"/>
              </a:spcBef>
              <a:spcAft>
                <a:spcPts val="0"/>
              </a:spcAft>
              <a:buSzPts val="700"/>
              <a:buNone/>
              <a:defRPr/>
            </a:lvl2pPr>
            <a:lvl3pPr lvl="2" rtl="0" algn="l">
              <a:spcBef>
                <a:spcPts val="0"/>
              </a:spcBef>
              <a:spcAft>
                <a:spcPts val="0"/>
              </a:spcAft>
              <a:buSzPts val="700"/>
              <a:buNone/>
              <a:defRPr/>
            </a:lvl3pPr>
            <a:lvl4pPr lvl="3" rtl="0" algn="l">
              <a:spcBef>
                <a:spcPts val="0"/>
              </a:spcBef>
              <a:spcAft>
                <a:spcPts val="0"/>
              </a:spcAft>
              <a:buSzPts val="700"/>
              <a:buNone/>
              <a:defRPr/>
            </a:lvl4pPr>
            <a:lvl5pPr lvl="4" rtl="0" algn="l">
              <a:spcBef>
                <a:spcPts val="0"/>
              </a:spcBef>
              <a:spcAft>
                <a:spcPts val="0"/>
              </a:spcAft>
              <a:buSzPts val="700"/>
              <a:buNone/>
              <a:defRPr/>
            </a:lvl5pPr>
            <a:lvl6pPr lvl="5" rtl="0" algn="l">
              <a:spcBef>
                <a:spcPts val="0"/>
              </a:spcBef>
              <a:spcAft>
                <a:spcPts val="0"/>
              </a:spcAft>
              <a:buSzPts val="700"/>
              <a:buNone/>
              <a:defRPr/>
            </a:lvl6pPr>
            <a:lvl7pPr lvl="6" rtl="0" algn="l">
              <a:spcBef>
                <a:spcPts val="0"/>
              </a:spcBef>
              <a:spcAft>
                <a:spcPts val="0"/>
              </a:spcAft>
              <a:buSzPts val="700"/>
              <a:buNone/>
              <a:defRPr/>
            </a:lvl7pPr>
            <a:lvl8pPr lvl="7" rtl="0" algn="l">
              <a:spcBef>
                <a:spcPts val="0"/>
              </a:spcBef>
              <a:spcAft>
                <a:spcPts val="0"/>
              </a:spcAft>
              <a:buSzPts val="700"/>
              <a:buNone/>
              <a:defRPr/>
            </a:lvl8pPr>
            <a:lvl9pPr lvl="8" rtl="0" algn="l">
              <a:spcBef>
                <a:spcPts val="0"/>
              </a:spcBef>
              <a:spcAft>
                <a:spcPts val="0"/>
              </a:spcAft>
              <a:buSzPts val="700"/>
              <a:buNone/>
              <a:defRPr/>
            </a:lvl9pPr>
          </a:lstStyle>
          <a:p/>
        </p:txBody>
      </p:sp>
      <p:sp>
        <p:nvSpPr>
          <p:cNvPr id="83" name="Google Shape;83;p18"/>
          <p:cNvSpPr txBox="1"/>
          <p:nvPr>
            <p:ph idx="11" type="ftr"/>
          </p:nvPr>
        </p:nvSpPr>
        <p:spPr>
          <a:xfrm>
            <a:off x="1562100" y="3178175"/>
            <a:ext cx="1447800" cy="182700"/>
          </a:xfrm>
          <a:prstGeom prst="rect">
            <a:avLst/>
          </a:prstGeom>
          <a:noFill/>
          <a:ln>
            <a:noFill/>
          </a:ln>
        </p:spPr>
        <p:txBody>
          <a:bodyPr anchorCtr="0" anchor="ctr" bIns="22850" lIns="45725" spcFirstLastPara="1" rIns="45725" wrap="square" tIns="22850">
            <a:noAutofit/>
          </a:bodyPr>
          <a:lstStyle>
            <a:lvl1pPr lvl="0" rtl="0" algn="ctr">
              <a:spcBef>
                <a:spcPts val="0"/>
              </a:spcBef>
              <a:spcAft>
                <a:spcPts val="0"/>
              </a:spcAft>
              <a:buSzPts val="700"/>
              <a:buNone/>
              <a:defRPr/>
            </a:lvl1pPr>
            <a:lvl2pPr lvl="1" rtl="0" algn="l">
              <a:spcBef>
                <a:spcPts val="0"/>
              </a:spcBef>
              <a:spcAft>
                <a:spcPts val="0"/>
              </a:spcAft>
              <a:buSzPts val="700"/>
              <a:buNone/>
              <a:defRPr/>
            </a:lvl2pPr>
            <a:lvl3pPr lvl="2" rtl="0" algn="l">
              <a:spcBef>
                <a:spcPts val="0"/>
              </a:spcBef>
              <a:spcAft>
                <a:spcPts val="0"/>
              </a:spcAft>
              <a:buSzPts val="700"/>
              <a:buNone/>
              <a:defRPr/>
            </a:lvl3pPr>
            <a:lvl4pPr lvl="3" rtl="0" algn="l">
              <a:spcBef>
                <a:spcPts val="0"/>
              </a:spcBef>
              <a:spcAft>
                <a:spcPts val="0"/>
              </a:spcAft>
              <a:buSzPts val="700"/>
              <a:buNone/>
              <a:defRPr/>
            </a:lvl4pPr>
            <a:lvl5pPr lvl="4" rtl="0" algn="l">
              <a:spcBef>
                <a:spcPts val="0"/>
              </a:spcBef>
              <a:spcAft>
                <a:spcPts val="0"/>
              </a:spcAft>
              <a:buSzPts val="700"/>
              <a:buNone/>
              <a:defRPr/>
            </a:lvl5pPr>
            <a:lvl6pPr lvl="5" rtl="0" algn="l">
              <a:spcBef>
                <a:spcPts val="0"/>
              </a:spcBef>
              <a:spcAft>
                <a:spcPts val="0"/>
              </a:spcAft>
              <a:buSzPts val="700"/>
              <a:buNone/>
              <a:defRPr/>
            </a:lvl6pPr>
            <a:lvl7pPr lvl="6" rtl="0" algn="l">
              <a:spcBef>
                <a:spcPts val="0"/>
              </a:spcBef>
              <a:spcAft>
                <a:spcPts val="0"/>
              </a:spcAft>
              <a:buSzPts val="700"/>
              <a:buNone/>
              <a:defRPr/>
            </a:lvl7pPr>
            <a:lvl8pPr lvl="7" rtl="0" algn="l">
              <a:spcBef>
                <a:spcPts val="0"/>
              </a:spcBef>
              <a:spcAft>
                <a:spcPts val="0"/>
              </a:spcAft>
              <a:buSzPts val="700"/>
              <a:buNone/>
              <a:defRPr/>
            </a:lvl8pPr>
            <a:lvl9pPr lvl="8" rtl="0" algn="l">
              <a:spcBef>
                <a:spcPts val="0"/>
              </a:spcBef>
              <a:spcAft>
                <a:spcPts val="0"/>
              </a:spcAft>
              <a:buSzPts val="700"/>
              <a:buNone/>
              <a:defRPr/>
            </a:lvl9pPr>
          </a:lstStyle>
          <a:p/>
        </p:txBody>
      </p:sp>
      <p:sp>
        <p:nvSpPr>
          <p:cNvPr id="84" name="Google Shape;84;p18"/>
          <p:cNvSpPr txBox="1"/>
          <p:nvPr>
            <p:ph idx="12" type="sldNum"/>
          </p:nvPr>
        </p:nvSpPr>
        <p:spPr>
          <a:xfrm>
            <a:off x="3276600" y="3178175"/>
            <a:ext cx="1066800" cy="182700"/>
          </a:xfrm>
          <a:prstGeom prst="rect">
            <a:avLst/>
          </a:prstGeom>
          <a:noFill/>
          <a:ln>
            <a:noFill/>
          </a:ln>
        </p:spPr>
        <p:txBody>
          <a:bodyPr anchorCtr="0" anchor="ctr" bIns="22850" lIns="45725" spcFirstLastPara="1" rIns="45725" wrap="square" tIns="2285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5" name="Shape 85"/>
        <p:cNvGrpSpPr/>
        <p:nvPr/>
      </p:nvGrpSpPr>
      <p:grpSpPr>
        <a:xfrm>
          <a:off x="0" y="0"/>
          <a:ext cx="0" cy="0"/>
          <a:chOff x="0" y="0"/>
          <a:chExt cx="0" cy="0"/>
        </a:xfrm>
      </p:grpSpPr>
      <p:sp>
        <p:nvSpPr>
          <p:cNvPr id="86" name="Google Shape;86;p19"/>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rtl="0" algn="ctr">
              <a:spcBef>
                <a:spcPts val="0"/>
              </a:spcBef>
              <a:spcAft>
                <a:spcPts val="0"/>
              </a:spcAft>
              <a:buClr>
                <a:schemeClr val="dk1"/>
              </a:buClr>
              <a:buSzPts val="2200"/>
              <a:buFont typeface="Calibri"/>
              <a:buNone/>
              <a:defRPr/>
            </a:lvl1pPr>
            <a:lvl2pPr lvl="1" rtl="0">
              <a:spcBef>
                <a:spcPts val="0"/>
              </a:spcBef>
              <a:spcAft>
                <a:spcPts val="0"/>
              </a:spcAft>
              <a:buSzPts val="700"/>
              <a:buNone/>
              <a:defRPr/>
            </a:lvl2pPr>
            <a:lvl3pPr lvl="2" rtl="0">
              <a:spcBef>
                <a:spcPts val="0"/>
              </a:spcBef>
              <a:spcAft>
                <a:spcPts val="0"/>
              </a:spcAft>
              <a:buSzPts val="700"/>
              <a:buNone/>
              <a:defRPr/>
            </a:lvl3pPr>
            <a:lvl4pPr lvl="3" rtl="0">
              <a:spcBef>
                <a:spcPts val="0"/>
              </a:spcBef>
              <a:spcAft>
                <a:spcPts val="0"/>
              </a:spcAft>
              <a:buSzPts val="700"/>
              <a:buNone/>
              <a:defRPr/>
            </a:lvl4pPr>
            <a:lvl5pPr lvl="4" rtl="0">
              <a:spcBef>
                <a:spcPts val="0"/>
              </a:spcBef>
              <a:spcAft>
                <a:spcPts val="0"/>
              </a:spcAft>
              <a:buSzPts val="700"/>
              <a:buNone/>
              <a:defRPr/>
            </a:lvl5pPr>
            <a:lvl6pPr lvl="5" rtl="0">
              <a:spcBef>
                <a:spcPts val="0"/>
              </a:spcBef>
              <a:spcAft>
                <a:spcPts val="0"/>
              </a:spcAft>
              <a:buSzPts val="700"/>
              <a:buNone/>
              <a:defRPr/>
            </a:lvl6pPr>
            <a:lvl7pPr lvl="6" rtl="0">
              <a:spcBef>
                <a:spcPts val="0"/>
              </a:spcBef>
              <a:spcAft>
                <a:spcPts val="0"/>
              </a:spcAft>
              <a:buSzPts val="700"/>
              <a:buNone/>
              <a:defRPr/>
            </a:lvl7pPr>
            <a:lvl8pPr lvl="7" rtl="0">
              <a:spcBef>
                <a:spcPts val="0"/>
              </a:spcBef>
              <a:spcAft>
                <a:spcPts val="0"/>
              </a:spcAft>
              <a:buSzPts val="700"/>
              <a:buNone/>
              <a:defRPr/>
            </a:lvl8pPr>
            <a:lvl9pPr lvl="8" rtl="0">
              <a:spcBef>
                <a:spcPts val="0"/>
              </a:spcBef>
              <a:spcAft>
                <a:spcPts val="0"/>
              </a:spcAft>
              <a:buSzPts val="700"/>
              <a:buNone/>
              <a:defRPr/>
            </a:lvl9pPr>
          </a:lstStyle>
          <a:p/>
        </p:txBody>
      </p:sp>
      <p:sp>
        <p:nvSpPr>
          <p:cNvPr id="87" name="Google Shape;87;p19"/>
          <p:cNvSpPr txBox="1"/>
          <p:nvPr>
            <p:ph idx="1" type="body"/>
          </p:nvPr>
        </p:nvSpPr>
        <p:spPr>
          <a:xfrm>
            <a:off x="228600" y="767556"/>
            <a:ext cx="2020200" cy="320100"/>
          </a:xfrm>
          <a:prstGeom prst="rect">
            <a:avLst/>
          </a:prstGeom>
          <a:noFill/>
          <a:ln>
            <a:noFill/>
          </a:ln>
        </p:spPr>
        <p:txBody>
          <a:bodyPr anchorCtr="0" anchor="b" bIns="22850" lIns="45725" spcFirstLastPara="1" rIns="45725" wrap="square" tIns="22850">
            <a:normAutofit/>
          </a:bodyPr>
          <a:lstStyle>
            <a:lvl1pPr indent="-228600" lvl="0" marL="457200" rtl="0" algn="l">
              <a:spcBef>
                <a:spcPts val="200"/>
              </a:spcBef>
              <a:spcAft>
                <a:spcPts val="0"/>
              </a:spcAft>
              <a:buClr>
                <a:schemeClr val="dk1"/>
              </a:buClr>
              <a:buSzPts val="1200"/>
              <a:buNone/>
              <a:defRPr b="1" sz="1200"/>
            </a:lvl1pPr>
            <a:lvl2pPr indent="-228600" lvl="1" marL="914400" rtl="0" algn="l">
              <a:spcBef>
                <a:spcPts val="200"/>
              </a:spcBef>
              <a:spcAft>
                <a:spcPts val="0"/>
              </a:spcAft>
              <a:buClr>
                <a:schemeClr val="dk1"/>
              </a:buClr>
              <a:buSzPts val="1000"/>
              <a:buNone/>
              <a:defRPr b="1" sz="1000"/>
            </a:lvl2pPr>
            <a:lvl3pPr indent="-228600" lvl="2" marL="1371600" rtl="0" algn="l">
              <a:spcBef>
                <a:spcPts val="200"/>
              </a:spcBef>
              <a:spcAft>
                <a:spcPts val="0"/>
              </a:spcAft>
              <a:buClr>
                <a:schemeClr val="dk1"/>
              </a:buClr>
              <a:buSzPts val="900"/>
              <a:buNone/>
              <a:defRPr b="1" sz="900"/>
            </a:lvl3pPr>
            <a:lvl4pPr indent="-228600" lvl="3" marL="1828800" rtl="0" algn="l">
              <a:spcBef>
                <a:spcPts val="200"/>
              </a:spcBef>
              <a:spcAft>
                <a:spcPts val="0"/>
              </a:spcAft>
              <a:buClr>
                <a:schemeClr val="dk1"/>
              </a:buClr>
              <a:buSzPts val="800"/>
              <a:buNone/>
              <a:defRPr b="1" sz="800"/>
            </a:lvl4pPr>
            <a:lvl5pPr indent="-228600" lvl="4" marL="2286000" rtl="0" algn="l">
              <a:spcBef>
                <a:spcPts val="200"/>
              </a:spcBef>
              <a:spcAft>
                <a:spcPts val="0"/>
              </a:spcAft>
              <a:buClr>
                <a:schemeClr val="dk1"/>
              </a:buClr>
              <a:buSzPts val="800"/>
              <a:buNone/>
              <a:defRPr b="1" sz="800"/>
            </a:lvl5pPr>
            <a:lvl6pPr indent="-228600" lvl="5" marL="2743200" rtl="0" algn="l">
              <a:spcBef>
                <a:spcPts val="200"/>
              </a:spcBef>
              <a:spcAft>
                <a:spcPts val="0"/>
              </a:spcAft>
              <a:buClr>
                <a:schemeClr val="dk1"/>
              </a:buClr>
              <a:buSzPts val="800"/>
              <a:buNone/>
              <a:defRPr b="1" sz="800"/>
            </a:lvl6pPr>
            <a:lvl7pPr indent="-228600" lvl="6" marL="3200400" rtl="0" algn="l">
              <a:spcBef>
                <a:spcPts val="200"/>
              </a:spcBef>
              <a:spcAft>
                <a:spcPts val="0"/>
              </a:spcAft>
              <a:buClr>
                <a:schemeClr val="dk1"/>
              </a:buClr>
              <a:buSzPts val="800"/>
              <a:buNone/>
              <a:defRPr b="1" sz="800"/>
            </a:lvl7pPr>
            <a:lvl8pPr indent="-228600" lvl="7" marL="3657600" rtl="0" algn="l">
              <a:spcBef>
                <a:spcPts val="200"/>
              </a:spcBef>
              <a:spcAft>
                <a:spcPts val="0"/>
              </a:spcAft>
              <a:buClr>
                <a:schemeClr val="dk1"/>
              </a:buClr>
              <a:buSzPts val="800"/>
              <a:buNone/>
              <a:defRPr b="1" sz="800"/>
            </a:lvl8pPr>
            <a:lvl9pPr indent="-228600" lvl="8" marL="4114800" rtl="0" algn="l">
              <a:spcBef>
                <a:spcPts val="200"/>
              </a:spcBef>
              <a:spcAft>
                <a:spcPts val="0"/>
              </a:spcAft>
              <a:buClr>
                <a:schemeClr val="dk1"/>
              </a:buClr>
              <a:buSzPts val="800"/>
              <a:buNone/>
              <a:defRPr b="1" sz="800"/>
            </a:lvl9pPr>
          </a:lstStyle>
          <a:p/>
        </p:txBody>
      </p:sp>
      <p:sp>
        <p:nvSpPr>
          <p:cNvPr id="88" name="Google Shape;88;p19"/>
          <p:cNvSpPr txBox="1"/>
          <p:nvPr>
            <p:ph idx="2" type="body"/>
          </p:nvPr>
        </p:nvSpPr>
        <p:spPr>
          <a:xfrm>
            <a:off x="228600" y="1087438"/>
            <a:ext cx="2020200" cy="1975800"/>
          </a:xfrm>
          <a:prstGeom prst="rect">
            <a:avLst/>
          </a:prstGeom>
          <a:noFill/>
          <a:ln>
            <a:noFill/>
          </a:ln>
        </p:spPr>
        <p:txBody>
          <a:bodyPr anchorCtr="0" anchor="t" bIns="22850" lIns="45725" spcFirstLastPara="1" rIns="45725" wrap="square" tIns="22850">
            <a:normAutofit/>
          </a:bodyPr>
          <a:lstStyle>
            <a:lvl1pPr indent="-304800" lvl="0" marL="457200" rtl="0" algn="l">
              <a:spcBef>
                <a:spcPts val="200"/>
              </a:spcBef>
              <a:spcAft>
                <a:spcPts val="0"/>
              </a:spcAft>
              <a:buClr>
                <a:schemeClr val="dk1"/>
              </a:buClr>
              <a:buSzPts val="1200"/>
              <a:buChar char="•"/>
              <a:defRPr sz="1200"/>
            </a:lvl1pPr>
            <a:lvl2pPr indent="-292100" lvl="1" marL="914400" rtl="0" algn="l">
              <a:spcBef>
                <a:spcPts val="200"/>
              </a:spcBef>
              <a:spcAft>
                <a:spcPts val="0"/>
              </a:spcAft>
              <a:buClr>
                <a:schemeClr val="dk1"/>
              </a:buClr>
              <a:buSzPts val="1000"/>
              <a:buChar char="–"/>
              <a:defRPr sz="1000"/>
            </a:lvl2pPr>
            <a:lvl3pPr indent="-285750" lvl="2" marL="1371600" rtl="0" algn="l">
              <a:spcBef>
                <a:spcPts val="200"/>
              </a:spcBef>
              <a:spcAft>
                <a:spcPts val="0"/>
              </a:spcAft>
              <a:buClr>
                <a:schemeClr val="dk1"/>
              </a:buClr>
              <a:buSzPts val="900"/>
              <a:buChar char="•"/>
              <a:defRPr sz="900"/>
            </a:lvl3pPr>
            <a:lvl4pPr indent="-279400" lvl="3" marL="1828800" rtl="0" algn="l">
              <a:spcBef>
                <a:spcPts val="200"/>
              </a:spcBef>
              <a:spcAft>
                <a:spcPts val="0"/>
              </a:spcAft>
              <a:buClr>
                <a:schemeClr val="dk1"/>
              </a:buClr>
              <a:buSzPts val="800"/>
              <a:buChar char="–"/>
              <a:defRPr sz="800"/>
            </a:lvl4pPr>
            <a:lvl5pPr indent="-279400" lvl="4" marL="2286000" rtl="0" algn="l">
              <a:spcBef>
                <a:spcPts val="200"/>
              </a:spcBef>
              <a:spcAft>
                <a:spcPts val="0"/>
              </a:spcAft>
              <a:buClr>
                <a:schemeClr val="dk1"/>
              </a:buClr>
              <a:buSzPts val="800"/>
              <a:buChar char="»"/>
              <a:defRPr sz="800"/>
            </a:lvl5pPr>
            <a:lvl6pPr indent="-279400" lvl="5" marL="2743200" rtl="0" algn="l">
              <a:spcBef>
                <a:spcPts val="200"/>
              </a:spcBef>
              <a:spcAft>
                <a:spcPts val="0"/>
              </a:spcAft>
              <a:buClr>
                <a:schemeClr val="dk1"/>
              </a:buClr>
              <a:buSzPts val="800"/>
              <a:buChar char="•"/>
              <a:defRPr sz="800"/>
            </a:lvl6pPr>
            <a:lvl7pPr indent="-279400" lvl="6" marL="3200400" rtl="0" algn="l">
              <a:spcBef>
                <a:spcPts val="200"/>
              </a:spcBef>
              <a:spcAft>
                <a:spcPts val="0"/>
              </a:spcAft>
              <a:buClr>
                <a:schemeClr val="dk1"/>
              </a:buClr>
              <a:buSzPts val="800"/>
              <a:buChar char="•"/>
              <a:defRPr sz="800"/>
            </a:lvl7pPr>
            <a:lvl8pPr indent="-279400" lvl="7" marL="3657600" rtl="0" algn="l">
              <a:spcBef>
                <a:spcPts val="200"/>
              </a:spcBef>
              <a:spcAft>
                <a:spcPts val="0"/>
              </a:spcAft>
              <a:buClr>
                <a:schemeClr val="dk1"/>
              </a:buClr>
              <a:buSzPts val="800"/>
              <a:buChar char="•"/>
              <a:defRPr sz="800"/>
            </a:lvl8pPr>
            <a:lvl9pPr indent="-279400" lvl="8" marL="4114800" rtl="0" algn="l">
              <a:spcBef>
                <a:spcPts val="200"/>
              </a:spcBef>
              <a:spcAft>
                <a:spcPts val="0"/>
              </a:spcAft>
              <a:buClr>
                <a:schemeClr val="dk1"/>
              </a:buClr>
              <a:buSzPts val="800"/>
              <a:buChar char="•"/>
              <a:defRPr sz="800"/>
            </a:lvl9pPr>
          </a:lstStyle>
          <a:p/>
        </p:txBody>
      </p:sp>
      <p:sp>
        <p:nvSpPr>
          <p:cNvPr id="89" name="Google Shape;89;p19"/>
          <p:cNvSpPr txBox="1"/>
          <p:nvPr>
            <p:ph idx="3" type="body"/>
          </p:nvPr>
        </p:nvSpPr>
        <p:spPr>
          <a:xfrm>
            <a:off x="2322513" y="767556"/>
            <a:ext cx="2021100" cy="320100"/>
          </a:xfrm>
          <a:prstGeom prst="rect">
            <a:avLst/>
          </a:prstGeom>
          <a:noFill/>
          <a:ln>
            <a:noFill/>
          </a:ln>
        </p:spPr>
        <p:txBody>
          <a:bodyPr anchorCtr="0" anchor="b" bIns="22850" lIns="45725" spcFirstLastPara="1" rIns="45725" wrap="square" tIns="22850">
            <a:normAutofit/>
          </a:bodyPr>
          <a:lstStyle>
            <a:lvl1pPr indent="-228600" lvl="0" marL="457200" rtl="0" algn="l">
              <a:spcBef>
                <a:spcPts val="200"/>
              </a:spcBef>
              <a:spcAft>
                <a:spcPts val="0"/>
              </a:spcAft>
              <a:buClr>
                <a:schemeClr val="dk1"/>
              </a:buClr>
              <a:buSzPts val="1200"/>
              <a:buNone/>
              <a:defRPr b="1" sz="1200"/>
            </a:lvl1pPr>
            <a:lvl2pPr indent="-228600" lvl="1" marL="914400" rtl="0" algn="l">
              <a:spcBef>
                <a:spcPts val="200"/>
              </a:spcBef>
              <a:spcAft>
                <a:spcPts val="0"/>
              </a:spcAft>
              <a:buClr>
                <a:schemeClr val="dk1"/>
              </a:buClr>
              <a:buSzPts val="1000"/>
              <a:buNone/>
              <a:defRPr b="1" sz="1000"/>
            </a:lvl2pPr>
            <a:lvl3pPr indent="-228600" lvl="2" marL="1371600" rtl="0" algn="l">
              <a:spcBef>
                <a:spcPts val="200"/>
              </a:spcBef>
              <a:spcAft>
                <a:spcPts val="0"/>
              </a:spcAft>
              <a:buClr>
                <a:schemeClr val="dk1"/>
              </a:buClr>
              <a:buSzPts val="900"/>
              <a:buNone/>
              <a:defRPr b="1" sz="900"/>
            </a:lvl3pPr>
            <a:lvl4pPr indent="-228600" lvl="3" marL="1828800" rtl="0" algn="l">
              <a:spcBef>
                <a:spcPts val="200"/>
              </a:spcBef>
              <a:spcAft>
                <a:spcPts val="0"/>
              </a:spcAft>
              <a:buClr>
                <a:schemeClr val="dk1"/>
              </a:buClr>
              <a:buSzPts val="800"/>
              <a:buNone/>
              <a:defRPr b="1" sz="800"/>
            </a:lvl4pPr>
            <a:lvl5pPr indent="-228600" lvl="4" marL="2286000" rtl="0" algn="l">
              <a:spcBef>
                <a:spcPts val="200"/>
              </a:spcBef>
              <a:spcAft>
                <a:spcPts val="0"/>
              </a:spcAft>
              <a:buClr>
                <a:schemeClr val="dk1"/>
              </a:buClr>
              <a:buSzPts val="800"/>
              <a:buNone/>
              <a:defRPr b="1" sz="800"/>
            </a:lvl5pPr>
            <a:lvl6pPr indent="-228600" lvl="5" marL="2743200" rtl="0" algn="l">
              <a:spcBef>
                <a:spcPts val="200"/>
              </a:spcBef>
              <a:spcAft>
                <a:spcPts val="0"/>
              </a:spcAft>
              <a:buClr>
                <a:schemeClr val="dk1"/>
              </a:buClr>
              <a:buSzPts val="800"/>
              <a:buNone/>
              <a:defRPr b="1" sz="800"/>
            </a:lvl6pPr>
            <a:lvl7pPr indent="-228600" lvl="6" marL="3200400" rtl="0" algn="l">
              <a:spcBef>
                <a:spcPts val="200"/>
              </a:spcBef>
              <a:spcAft>
                <a:spcPts val="0"/>
              </a:spcAft>
              <a:buClr>
                <a:schemeClr val="dk1"/>
              </a:buClr>
              <a:buSzPts val="800"/>
              <a:buNone/>
              <a:defRPr b="1" sz="800"/>
            </a:lvl7pPr>
            <a:lvl8pPr indent="-228600" lvl="7" marL="3657600" rtl="0" algn="l">
              <a:spcBef>
                <a:spcPts val="200"/>
              </a:spcBef>
              <a:spcAft>
                <a:spcPts val="0"/>
              </a:spcAft>
              <a:buClr>
                <a:schemeClr val="dk1"/>
              </a:buClr>
              <a:buSzPts val="800"/>
              <a:buNone/>
              <a:defRPr b="1" sz="800"/>
            </a:lvl8pPr>
            <a:lvl9pPr indent="-228600" lvl="8" marL="4114800" rtl="0" algn="l">
              <a:spcBef>
                <a:spcPts val="200"/>
              </a:spcBef>
              <a:spcAft>
                <a:spcPts val="0"/>
              </a:spcAft>
              <a:buClr>
                <a:schemeClr val="dk1"/>
              </a:buClr>
              <a:buSzPts val="800"/>
              <a:buNone/>
              <a:defRPr b="1" sz="800"/>
            </a:lvl9pPr>
          </a:lstStyle>
          <a:p/>
        </p:txBody>
      </p:sp>
      <p:sp>
        <p:nvSpPr>
          <p:cNvPr id="90" name="Google Shape;90;p19"/>
          <p:cNvSpPr txBox="1"/>
          <p:nvPr>
            <p:ph idx="4" type="body"/>
          </p:nvPr>
        </p:nvSpPr>
        <p:spPr>
          <a:xfrm>
            <a:off x="2322513" y="1087438"/>
            <a:ext cx="2021100" cy="1975800"/>
          </a:xfrm>
          <a:prstGeom prst="rect">
            <a:avLst/>
          </a:prstGeom>
          <a:noFill/>
          <a:ln>
            <a:noFill/>
          </a:ln>
        </p:spPr>
        <p:txBody>
          <a:bodyPr anchorCtr="0" anchor="t" bIns="22850" lIns="45725" spcFirstLastPara="1" rIns="45725" wrap="square" tIns="22850">
            <a:normAutofit/>
          </a:bodyPr>
          <a:lstStyle>
            <a:lvl1pPr indent="-304800" lvl="0" marL="457200" rtl="0" algn="l">
              <a:spcBef>
                <a:spcPts val="200"/>
              </a:spcBef>
              <a:spcAft>
                <a:spcPts val="0"/>
              </a:spcAft>
              <a:buClr>
                <a:schemeClr val="dk1"/>
              </a:buClr>
              <a:buSzPts val="1200"/>
              <a:buChar char="•"/>
              <a:defRPr sz="1200"/>
            </a:lvl1pPr>
            <a:lvl2pPr indent="-292100" lvl="1" marL="914400" rtl="0" algn="l">
              <a:spcBef>
                <a:spcPts val="200"/>
              </a:spcBef>
              <a:spcAft>
                <a:spcPts val="0"/>
              </a:spcAft>
              <a:buClr>
                <a:schemeClr val="dk1"/>
              </a:buClr>
              <a:buSzPts val="1000"/>
              <a:buChar char="–"/>
              <a:defRPr sz="1000"/>
            </a:lvl2pPr>
            <a:lvl3pPr indent="-285750" lvl="2" marL="1371600" rtl="0" algn="l">
              <a:spcBef>
                <a:spcPts val="200"/>
              </a:spcBef>
              <a:spcAft>
                <a:spcPts val="0"/>
              </a:spcAft>
              <a:buClr>
                <a:schemeClr val="dk1"/>
              </a:buClr>
              <a:buSzPts val="900"/>
              <a:buChar char="•"/>
              <a:defRPr sz="900"/>
            </a:lvl3pPr>
            <a:lvl4pPr indent="-279400" lvl="3" marL="1828800" rtl="0" algn="l">
              <a:spcBef>
                <a:spcPts val="200"/>
              </a:spcBef>
              <a:spcAft>
                <a:spcPts val="0"/>
              </a:spcAft>
              <a:buClr>
                <a:schemeClr val="dk1"/>
              </a:buClr>
              <a:buSzPts val="800"/>
              <a:buChar char="–"/>
              <a:defRPr sz="800"/>
            </a:lvl4pPr>
            <a:lvl5pPr indent="-279400" lvl="4" marL="2286000" rtl="0" algn="l">
              <a:spcBef>
                <a:spcPts val="200"/>
              </a:spcBef>
              <a:spcAft>
                <a:spcPts val="0"/>
              </a:spcAft>
              <a:buClr>
                <a:schemeClr val="dk1"/>
              </a:buClr>
              <a:buSzPts val="800"/>
              <a:buChar char="»"/>
              <a:defRPr sz="800"/>
            </a:lvl5pPr>
            <a:lvl6pPr indent="-279400" lvl="5" marL="2743200" rtl="0" algn="l">
              <a:spcBef>
                <a:spcPts val="200"/>
              </a:spcBef>
              <a:spcAft>
                <a:spcPts val="0"/>
              </a:spcAft>
              <a:buClr>
                <a:schemeClr val="dk1"/>
              </a:buClr>
              <a:buSzPts val="800"/>
              <a:buChar char="•"/>
              <a:defRPr sz="800"/>
            </a:lvl6pPr>
            <a:lvl7pPr indent="-279400" lvl="6" marL="3200400" rtl="0" algn="l">
              <a:spcBef>
                <a:spcPts val="200"/>
              </a:spcBef>
              <a:spcAft>
                <a:spcPts val="0"/>
              </a:spcAft>
              <a:buClr>
                <a:schemeClr val="dk1"/>
              </a:buClr>
              <a:buSzPts val="800"/>
              <a:buChar char="•"/>
              <a:defRPr sz="800"/>
            </a:lvl7pPr>
            <a:lvl8pPr indent="-279400" lvl="7" marL="3657600" rtl="0" algn="l">
              <a:spcBef>
                <a:spcPts val="200"/>
              </a:spcBef>
              <a:spcAft>
                <a:spcPts val="0"/>
              </a:spcAft>
              <a:buClr>
                <a:schemeClr val="dk1"/>
              </a:buClr>
              <a:buSzPts val="800"/>
              <a:buChar char="•"/>
              <a:defRPr sz="800"/>
            </a:lvl8pPr>
            <a:lvl9pPr indent="-279400" lvl="8" marL="4114800" rtl="0" algn="l">
              <a:spcBef>
                <a:spcPts val="200"/>
              </a:spcBef>
              <a:spcAft>
                <a:spcPts val="0"/>
              </a:spcAft>
              <a:buClr>
                <a:schemeClr val="dk1"/>
              </a:buClr>
              <a:buSzPts val="800"/>
              <a:buChar char="•"/>
              <a:defRPr sz="800"/>
            </a:lvl9pPr>
          </a:lstStyle>
          <a:p/>
        </p:txBody>
      </p:sp>
      <p:sp>
        <p:nvSpPr>
          <p:cNvPr id="91" name="Google Shape;91;p19"/>
          <p:cNvSpPr txBox="1"/>
          <p:nvPr>
            <p:ph idx="10" type="dt"/>
          </p:nvPr>
        </p:nvSpPr>
        <p:spPr>
          <a:xfrm>
            <a:off x="228600" y="3178175"/>
            <a:ext cx="1066800" cy="182700"/>
          </a:xfrm>
          <a:prstGeom prst="rect">
            <a:avLst/>
          </a:prstGeom>
          <a:noFill/>
          <a:ln>
            <a:noFill/>
          </a:ln>
        </p:spPr>
        <p:txBody>
          <a:bodyPr anchorCtr="0" anchor="ctr" bIns="22850" lIns="45725" spcFirstLastPara="1" rIns="45725" wrap="square" tIns="22850">
            <a:noAutofit/>
          </a:bodyPr>
          <a:lstStyle>
            <a:lvl1pPr lvl="0" rtl="0" algn="l">
              <a:spcBef>
                <a:spcPts val="0"/>
              </a:spcBef>
              <a:spcAft>
                <a:spcPts val="0"/>
              </a:spcAft>
              <a:buSzPts val="700"/>
              <a:buNone/>
              <a:defRPr/>
            </a:lvl1pPr>
            <a:lvl2pPr lvl="1" rtl="0" algn="l">
              <a:spcBef>
                <a:spcPts val="0"/>
              </a:spcBef>
              <a:spcAft>
                <a:spcPts val="0"/>
              </a:spcAft>
              <a:buSzPts val="700"/>
              <a:buNone/>
              <a:defRPr/>
            </a:lvl2pPr>
            <a:lvl3pPr lvl="2" rtl="0" algn="l">
              <a:spcBef>
                <a:spcPts val="0"/>
              </a:spcBef>
              <a:spcAft>
                <a:spcPts val="0"/>
              </a:spcAft>
              <a:buSzPts val="700"/>
              <a:buNone/>
              <a:defRPr/>
            </a:lvl3pPr>
            <a:lvl4pPr lvl="3" rtl="0" algn="l">
              <a:spcBef>
                <a:spcPts val="0"/>
              </a:spcBef>
              <a:spcAft>
                <a:spcPts val="0"/>
              </a:spcAft>
              <a:buSzPts val="700"/>
              <a:buNone/>
              <a:defRPr/>
            </a:lvl4pPr>
            <a:lvl5pPr lvl="4" rtl="0" algn="l">
              <a:spcBef>
                <a:spcPts val="0"/>
              </a:spcBef>
              <a:spcAft>
                <a:spcPts val="0"/>
              </a:spcAft>
              <a:buSzPts val="700"/>
              <a:buNone/>
              <a:defRPr/>
            </a:lvl5pPr>
            <a:lvl6pPr lvl="5" rtl="0" algn="l">
              <a:spcBef>
                <a:spcPts val="0"/>
              </a:spcBef>
              <a:spcAft>
                <a:spcPts val="0"/>
              </a:spcAft>
              <a:buSzPts val="700"/>
              <a:buNone/>
              <a:defRPr/>
            </a:lvl6pPr>
            <a:lvl7pPr lvl="6" rtl="0" algn="l">
              <a:spcBef>
                <a:spcPts val="0"/>
              </a:spcBef>
              <a:spcAft>
                <a:spcPts val="0"/>
              </a:spcAft>
              <a:buSzPts val="700"/>
              <a:buNone/>
              <a:defRPr/>
            </a:lvl7pPr>
            <a:lvl8pPr lvl="7" rtl="0" algn="l">
              <a:spcBef>
                <a:spcPts val="0"/>
              </a:spcBef>
              <a:spcAft>
                <a:spcPts val="0"/>
              </a:spcAft>
              <a:buSzPts val="700"/>
              <a:buNone/>
              <a:defRPr/>
            </a:lvl8pPr>
            <a:lvl9pPr lvl="8" rtl="0" algn="l">
              <a:spcBef>
                <a:spcPts val="0"/>
              </a:spcBef>
              <a:spcAft>
                <a:spcPts val="0"/>
              </a:spcAft>
              <a:buSzPts val="700"/>
              <a:buNone/>
              <a:defRPr/>
            </a:lvl9pPr>
          </a:lstStyle>
          <a:p/>
        </p:txBody>
      </p:sp>
      <p:sp>
        <p:nvSpPr>
          <p:cNvPr id="92" name="Google Shape;92;p19"/>
          <p:cNvSpPr txBox="1"/>
          <p:nvPr>
            <p:ph idx="11" type="ftr"/>
          </p:nvPr>
        </p:nvSpPr>
        <p:spPr>
          <a:xfrm>
            <a:off x="1562100" y="3178175"/>
            <a:ext cx="1447800" cy="182700"/>
          </a:xfrm>
          <a:prstGeom prst="rect">
            <a:avLst/>
          </a:prstGeom>
          <a:noFill/>
          <a:ln>
            <a:noFill/>
          </a:ln>
        </p:spPr>
        <p:txBody>
          <a:bodyPr anchorCtr="0" anchor="ctr" bIns="22850" lIns="45725" spcFirstLastPara="1" rIns="45725" wrap="square" tIns="22850">
            <a:noAutofit/>
          </a:bodyPr>
          <a:lstStyle>
            <a:lvl1pPr lvl="0" rtl="0" algn="ctr">
              <a:spcBef>
                <a:spcPts val="0"/>
              </a:spcBef>
              <a:spcAft>
                <a:spcPts val="0"/>
              </a:spcAft>
              <a:buSzPts val="700"/>
              <a:buNone/>
              <a:defRPr/>
            </a:lvl1pPr>
            <a:lvl2pPr lvl="1" rtl="0" algn="l">
              <a:spcBef>
                <a:spcPts val="0"/>
              </a:spcBef>
              <a:spcAft>
                <a:spcPts val="0"/>
              </a:spcAft>
              <a:buSzPts val="700"/>
              <a:buNone/>
              <a:defRPr/>
            </a:lvl2pPr>
            <a:lvl3pPr lvl="2" rtl="0" algn="l">
              <a:spcBef>
                <a:spcPts val="0"/>
              </a:spcBef>
              <a:spcAft>
                <a:spcPts val="0"/>
              </a:spcAft>
              <a:buSzPts val="700"/>
              <a:buNone/>
              <a:defRPr/>
            </a:lvl3pPr>
            <a:lvl4pPr lvl="3" rtl="0" algn="l">
              <a:spcBef>
                <a:spcPts val="0"/>
              </a:spcBef>
              <a:spcAft>
                <a:spcPts val="0"/>
              </a:spcAft>
              <a:buSzPts val="700"/>
              <a:buNone/>
              <a:defRPr/>
            </a:lvl4pPr>
            <a:lvl5pPr lvl="4" rtl="0" algn="l">
              <a:spcBef>
                <a:spcPts val="0"/>
              </a:spcBef>
              <a:spcAft>
                <a:spcPts val="0"/>
              </a:spcAft>
              <a:buSzPts val="700"/>
              <a:buNone/>
              <a:defRPr/>
            </a:lvl5pPr>
            <a:lvl6pPr lvl="5" rtl="0" algn="l">
              <a:spcBef>
                <a:spcPts val="0"/>
              </a:spcBef>
              <a:spcAft>
                <a:spcPts val="0"/>
              </a:spcAft>
              <a:buSzPts val="700"/>
              <a:buNone/>
              <a:defRPr/>
            </a:lvl6pPr>
            <a:lvl7pPr lvl="6" rtl="0" algn="l">
              <a:spcBef>
                <a:spcPts val="0"/>
              </a:spcBef>
              <a:spcAft>
                <a:spcPts val="0"/>
              </a:spcAft>
              <a:buSzPts val="700"/>
              <a:buNone/>
              <a:defRPr/>
            </a:lvl7pPr>
            <a:lvl8pPr lvl="7" rtl="0" algn="l">
              <a:spcBef>
                <a:spcPts val="0"/>
              </a:spcBef>
              <a:spcAft>
                <a:spcPts val="0"/>
              </a:spcAft>
              <a:buSzPts val="700"/>
              <a:buNone/>
              <a:defRPr/>
            </a:lvl8pPr>
            <a:lvl9pPr lvl="8" rtl="0" algn="l">
              <a:spcBef>
                <a:spcPts val="0"/>
              </a:spcBef>
              <a:spcAft>
                <a:spcPts val="0"/>
              </a:spcAft>
              <a:buSzPts val="700"/>
              <a:buNone/>
              <a:defRPr/>
            </a:lvl9pPr>
          </a:lstStyle>
          <a:p/>
        </p:txBody>
      </p:sp>
      <p:sp>
        <p:nvSpPr>
          <p:cNvPr id="93" name="Google Shape;93;p19"/>
          <p:cNvSpPr txBox="1"/>
          <p:nvPr>
            <p:ph idx="12" type="sldNum"/>
          </p:nvPr>
        </p:nvSpPr>
        <p:spPr>
          <a:xfrm>
            <a:off x="3276600" y="3178175"/>
            <a:ext cx="1066800" cy="182700"/>
          </a:xfrm>
          <a:prstGeom prst="rect">
            <a:avLst/>
          </a:prstGeom>
          <a:noFill/>
          <a:ln>
            <a:noFill/>
          </a:ln>
        </p:spPr>
        <p:txBody>
          <a:bodyPr anchorCtr="0" anchor="ctr" bIns="22850" lIns="45725" spcFirstLastPara="1" rIns="45725" wrap="square" tIns="2285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4" name="Shape 94"/>
        <p:cNvGrpSpPr/>
        <p:nvPr/>
      </p:nvGrpSpPr>
      <p:grpSpPr>
        <a:xfrm>
          <a:off x="0" y="0"/>
          <a:ext cx="0" cy="0"/>
          <a:chOff x="0" y="0"/>
          <a:chExt cx="0" cy="0"/>
        </a:xfrm>
      </p:grpSpPr>
      <p:sp>
        <p:nvSpPr>
          <p:cNvPr id="95" name="Google Shape;95;p20"/>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rtl="0" algn="ctr">
              <a:spcBef>
                <a:spcPts val="0"/>
              </a:spcBef>
              <a:spcAft>
                <a:spcPts val="0"/>
              </a:spcAft>
              <a:buClr>
                <a:schemeClr val="dk1"/>
              </a:buClr>
              <a:buSzPts val="900"/>
              <a:buNone/>
              <a:defRPr/>
            </a:lvl1pPr>
            <a:lvl2pPr lvl="1" rtl="0">
              <a:spcBef>
                <a:spcPts val="0"/>
              </a:spcBef>
              <a:spcAft>
                <a:spcPts val="0"/>
              </a:spcAft>
              <a:buSzPts val="700"/>
              <a:buNone/>
              <a:defRPr/>
            </a:lvl2pPr>
            <a:lvl3pPr lvl="2" rtl="0">
              <a:spcBef>
                <a:spcPts val="0"/>
              </a:spcBef>
              <a:spcAft>
                <a:spcPts val="0"/>
              </a:spcAft>
              <a:buSzPts val="700"/>
              <a:buNone/>
              <a:defRPr/>
            </a:lvl3pPr>
            <a:lvl4pPr lvl="3" rtl="0">
              <a:spcBef>
                <a:spcPts val="0"/>
              </a:spcBef>
              <a:spcAft>
                <a:spcPts val="0"/>
              </a:spcAft>
              <a:buSzPts val="700"/>
              <a:buNone/>
              <a:defRPr/>
            </a:lvl4pPr>
            <a:lvl5pPr lvl="4" rtl="0">
              <a:spcBef>
                <a:spcPts val="0"/>
              </a:spcBef>
              <a:spcAft>
                <a:spcPts val="0"/>
              </a:spcAft>
              <a:buSzPts val="700"/>
              <a:buNone/>
              <a:defRPr/>
            </a:lvl5pPr>
            <a:lvl6pPr lvl="5" rtl="0">
              <a:spcBef>
                <a:spcPts val="0"/>
              </a:spcBef>
              <a:spcAft>
                <a:spcPts val="0"/>
              </a:spcAft>
              <a:buSzPts val="700"/>
              <a:buNone/>
              <a:defRPr/>
            </a:lvl6pPr>
            <a:lvl7pPr lvl="6" rtl="0">
              <a:spcBef>
                <a:spcPts val="0"/>
              </a:spcBef>
              <a:spcAft>
                <a:spcPts val="0"/>
              </a:spcAft>
              <a:buSzPts val="700"/>
              <a:buNone/>
              <a:defRPr/>
            </a:lvl7pPr>
            <a:lvl8pPr lvl="7" rtl="0">
              <a:spcBef>
                <a:spcPts val="0"/>
              </a:spcBef>
              <a:spcAft>
                <a:spcPts val="0"/>
              </a:spcAft>
              <a:buSzPts val="700"/>
              <a:buNone/>
              <a:defRPr/>
            </a:lvl8pPr>
            <a:lvl9pPr lvl="8" rtl="0">
              <a:spcBef>
                <a:spcPts val="0"/>
              </a:spcBef>
              <a:spcAft>
                <a:spcPts val="0"/>
              </a:spcAft>
              <a:buSzPts val="700"/>
              <a:buNone/>
              <a:defRPr/>
            </a:lvl9pPr>
          </a:lstStyle>
          <a:p/>
        </p:txBody>
      </p:sp>
      <p:sp>
        <p:nvSpPr>
          <p:cNvPr id="96" name="Google Shape;96;p20"/>
          <p:cNvSpPr txBox="1"/>
          <p:nvPr>
            <p:ph idx="10" type="dt"/>
          </p:nvPr>
        </p:nvSpPr>
        <p:spPr>
          <a:xfrm>
            <a:off x="228600" y="3178175"/>
            <a:ext cx="1066800" cy="182700"/>
          </a:xfrm>
          <a:prstGeom prst="rect">
            <a:avLst/>
          </a:prstGeom>
          <a:noFill/>
          <a:ln>
            <a:noFill/>
          </a:ln>
        </p:spPr>
        <p:txBody>
          <a:bodyPr anchorCtr="0" anchor="ctr" bIns="22850" lIns="45725" spcFirstLastPara="1" rIns="45725" wrap="square" tIns="22850">
            <a:noAutofit/>
          </a:bodyPr>
          <a:lstStyle>
            <a:lvl1pPr lvl="0" rtl="0" algn="l">
              <a:spcBef>
                <a:spcPts val="0"/>
              </a:spcBef>
              <a:spcAft>
                <a:spcPts val="0"/>
              </a:spcAft>
              <a:buSzPts val="700"/>
              <a:buNone/>
              <a:defRPr/>
            </a:lvl1pPr>
            <a:lvl2pPr lvl="1" rtl="0" algn="l">
              <a:spcBef>
                <a:spcPts val="0"/>
              </a:spcBef>
              <a:spcAft>
                <a:spcPts val="0"/>
              </a:spcAft>
              <a:buSzPts val="700"/>
              <a:buNone/>
              <a:defRPr/>
            </a:lvl2pPr>
            <a:lvl3pPr lvl="2" rtl="0" algn="l">
              <a:spcBef>
                <a:spcPts val="0"/>
              </a:spcBef>
              <a:spcAft>
                <a:spcPts val="0"/>
              </a:spcAft>
              <a:buSzPts val="700"/>
              <a:buNone/>
              <a:defRPr/>
            </a:lvl3pPr>
            <a:lvl4pPr lvl="3" rtl="0" algn="l">
              <a:spcBef>
                <a:spcPts val="0"/>
              </a:spcBef>
              <a:spcAft>
                <a:spcPts val="0"/>
              </a:spcAft>
              <a:buSzPts val="700"/>
              <a:buNone/>
              <a:defRPr/>
            </a:lvl4pPr>
            <a:lvl5pPr lvl="4" rtl="0" algn="l">
              <a:spcBef>
                <a:spcPts val="0"/>
              </a:spcBef>
              <a:spcAft>
                <a:spcPts val="0"/>
              </a:spcAft>
              <a:buSzPts val="700"/>
              <a:buNone/>
              <a:defRPr/>
            </a:lvl5pPr>
            <a:lvl6pPr lvl="5" rtl="0" algn="l">
              <a:spcBef>
                <a:spcPts val="0"/>
              </a:spcBef>
              <a:spcAft>
                <a:spcPts val="0"/>
              </a:spcAft>
              <a:buSzPts val="700"/>
              <a:buNone/>
              <a:defRPr/>
            </a:lvl6pPr>
            <a:lvl7pPr lvl="6" rtl="0" algn="l">
              <a:spcBef>
                <a:spcPts val="0"/>
              </a:spcBef>
              <a:spcAft>
                <a:spcPts val="0"/>
              </a:spcAft>
              <a:buSzPts val="700"/>
              <a:buNone/>
              <a:defRPr/>
            </a:lvl7pPr>
            <a:lvl8pPr lvl="7" rtl="0" algn="l">
              <a:spcBef>
                <a:spcPts val="0"/>
              </a:spcBef>
              <a:spcAft>
                <a:spcPts val="0"/>
              </a:spcAft>
              <a:buSzPts val="700"/>
              <a:buNone/>
              <a:defRPr/>
            </a:lvl8pPr>
            <a:lvl9pPr lvl="8" rtl="0" algn="l">
              <a:spcBef>
                <a:spcPts val="0"/>
              </a:spcBef>
              <a:spcAft>
                <a:spcPts val="0"/>
              </a:spcAft>
              <a:buSzPts val="700"/>
              <a:buNone/>
              <a:defRPr/>
            </a:lvl9pPr>
          </a:lstStyle>
          <a:p/>
        </p:txBody>
      </p:sp>
      <p:sp>
        <p:nvSpPr>
          <p:cNvPr id="97" name="Google Shape;97;p20"/>
          <p:cNvSpPr txBox="1"/>
          <p:nvPr>
            <p:ph idx="11" type="ftr"/>
          </p:nvPr>
        </p:nvSpPr>
        <p:spPr>
          <a:xfrm>
            <a:off x="1562100" y="3178175"/>
            <a:ext cx="1447800" cy="182700"/>
          </a:xfrm>
          <a:prstGeom prst="rect">
            <a:avLst/>
          </a:prstGeom>
          <a:noFill/>
          <a:ln>
            <a:noFill/>
          </a:ln>
        </p:spPr>
        <p:txBody>
          <a:bodyPr anchorCtr="0" anchor="ctr" bIns="22850" lIns="45725" spcFirstLastPara="1" rIns="45725" wrap="square" tIns="22850">
            <a:noAutofit/>
          </a:bodyPr>
          <a:lstStyle>
            <a:lvl1pPr lvl="0" rtl="0" algn="ctr">
              <a:spcBef>
                <a:spcPts val="0"/>
              </a:spcBef>
              <a:spcAft>
                <a:spcPts val="0"/>
              </a:spcAft>
              <a:buSzPts val="700"/>
              <a:buNone/>
              <a:defRPr/>
            </a:lvl1pPr>
            <a:lvl2pPr lvl="1" rtl="0" algn="l">
              <a:spcBef>
                <a:spcPts val="0"/>
              </a:spcBef>
              <a:spcAft>
                <a:spcPts val="0"/>
              </a:spcAft>
              <a:buSzPts val="700"/>
              <a:buNone/>
              <a:defRPr/>
            </a:lvl2pPr>
            <a:lvl3pPr lvl="2" rtl="0" algn="l">
              <a:spcBef>
                <a:spcPts val="0"/>
              </a:spcBef>
              <a:spcAft>
                <a:spcPts val="0"/>
              </a:spcAft>
              <a:buSzPts val="700"/>
              <a:buNone/>
              <a:defRPr/>
            </a:lvl3pPr>
            <a:lvl4pPr lvl="3" rtl="0" algn="l">
              <a:spcBef>
                <a:spcPts val="0"/>
              </a:spcBef>
              <a:spcAft>
                <a:spcPts val="0"/>
              </a:spcAft>
              <a:buSzPts val="700"/>
              <a:buNone/>
              <a:defRPr/>
            </a:lvl4pPr>
            <a:lvl5pPr lvl="4" rtl="0" algn="l">
              <a:spcBef>
                <a:spcPts val="0"/>
              </a:spcBef>
              <a:spcAft>
                <a:spcPts val="0"/>
              </a:spcAft>
              <a:buSzPts val="700"/>
              <a:buNone/>
              <a:defRPr/>
            </a:lvl5pPr>
            <a:lvl6pPr lvl="5" rtl="0" algn="l">
              <a:spcBef>
                <a:spcPts val="0"/>
              </a:spcBef>
              <a:spcAft>
                <a:spcPts val="0"/>
              </a:spcAft>
              <a:buSzPts val="700"/>
              <a:buNone/>
              <a:defRPr/>
            </a:lvl6pPr>
            <a:lvl7pPr lvl="6" rtl="0" algn="l">
              <a:spcBef>
                <a:spcPts val="0"/>
              </a:spcBef>
              <a:spcAft>
                <a:spcPts val="0"/>
              </a:spcAft>
              <a:buSzPts val="700"/>
              <a:buNone/>
              <a:defRPr/>
            </a:lvl7pPr>
            <a:lvl8pPr lvl="7" rtl="0" algn="l">
              <a:spcBef>
                <a:spcPts val="0"/>
              </a:spcBef>
              <a:spcAft>
                <a:spcPts val="0"/>
              </a:spcAft>
              <a:buSzPts val="700"/>
              <a:buNone/>
              <a:defRPr/>
            </a:lvl8pPr>
            <a:lvl9pPr lvl="8" rtl="0" algn="l">
              <a:spcBef>
                <a:spcPts val="0"/>
              </a:spcBef>
              <a:spcAft>
                <a:spcPts val="0"/>
              </a:spcAft>
              <a:buSzPts val="700"/>
              <a:buNone/>
              <a:defRPr/>
            </a:lvl9pPr>
          </a:lstStyle>
          <a:p/>
        </p:txBody>
      </p:sp>
      <p:sp>
        <p:nvSpPr>
          <p:cNvPr id="98" name="Google Shape;98;p20"/>
          <p:cNvSpPr txBox="1"/>
          <p:nvPr>
            <p:ph idx="12" type="sldNum"/>
          </p:nvPr>
        </p:nvSpPr>
        <p:spPr>
          <a:xfrm>
            <a:off x="3276600" y="3178175"/>
            <a:ext cx="1066800" cy="182700"/>
          </a:xfrm>
          <a:prstGeom prst="rect">
            <a:avLst/>
          </a:prstGeom>
          <a:noFill/>
          <a:ln>
            <a:noFill/>
          </a:ln>
        </p:spPr>
        <p:txBody>
          <a:bodyPr anchorCtr="0" anchor="ctr" bIns="22850" lIns="45725" spcFirstLastPara="1" rIns="45725" wrap="square" tIns="2285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99" name="Shape 99"/>
        <p:cNvGrpSpPr/>
        <p:nvPr/>
      </p:nvGrpSpPr>
      <p:grpSpPr>
        <a:xfrm>
          <a:off x="0" y="0"/>
          <a:ext cx="0" cy="0"/>
          <a:chOff x="0" y="0"/>
          <a:chExt cx="0" cy="0"/>
        </a:xfrm>
      </p:grpSpPr>
      <p:sp>
        <p:nvSpPr>
          <p:cNvPr id="100" name="Google Shape;100;p21"/>
          <p:cNvSpPr txBox="1"/>
          <p:nvPr>
            <p:ph type="title"/>
          </p:nvPr>
        </p:nvSpPr>
        <p:spPr>
          <a:xfrm>
            <a:off x="228600" y="136525"/>
            <a:ext cx="1504200" cy="581100"/>
          </a:xfrm>
          <a:prstGeom prst="rect">
            <a:avLst/>
          </a:prstGeom>
          <a:noFill/>
          <a:ln>
            <a:noFill/>
          </a:ln>
        </p:spPr>
        <p:txBody>
          <a:bodyPr anchorCtr="0" anchor="b" bIns="22850" lIns="45725" spcFirstLastPara="1" rIns="45725" wrap="square" tIns="22850">
            <a:normAutofit/>
          </a:bodyPr>
          <a:lstStyle>
            <a:lvl1pPr lvl="0" rtl="0" algn="l">
              <a:spcBef>
                <a:spcPts val="0"/>
              </a:spcBef>
              <a:spcAft>
                <a:spcPts val="0"/>
              </a:spcAft>
              <a:buClr>
                <a:schemeClr val="dk1"/>
              </a:buClr>
              <a:buSzPts val="1000"/>
              <a:buFont typeface="Calibri"/>
              <a:buNone/>
              <a:defRPr b="1" sz="1000"/>
            </a:lvl1pPr>
            <a:lvl2pPr lvl="1" rtl="0">
              <a:spcBef>
                <a:spcPts val="0"/>
              </a:spcBef>
              <a:spcAft>
                <a:spcPts val="0"/>
              </a:spcAft>
              <a:buSzPts val="700"/>
              <a:buNone/>
              <a:defRPr/>
            </a:lvl2pPr>
            <a:lvl3pPr lvl="2" rtl="0">
              <a:spcBef>
                <a:spcPts val="0"/>
              </a:spcBef>
              <a:spcAft>
                <a:spcPts val="0"/>
              </a:spcAft>
              <a:buSzPts val="700"/>
              <a:buNone/>
              <a:defRPr/>
            </a:lvl3pPr>
            <a:lvl4pPr lvl="3" rtl="0">
              <a:spcBef>
                <a:spcPts val="0"/>
              </a:spcBef>
              <a:spcAft>
                <a:spcPts val="0"/>
              </a:spcAft>
              <a:buSzPts val="700"/>
              <a:buNone/>
              <a:defRPr/>
            </a:lvl4pPr>
            <a:lvl5pPr lvl="4" rtl="0">
              <a:spcBef>
                <a:spcPts val="0"/>
              </a:spcBef>
              <a:spcAft>
                <a:spcPts val="0"/>
              </a:spcAft>
              <a:buSzPts val="700"/>
              <a:buNone/>
              <a:defRPr/>
            </a:lvl5pPr>
            <a:lvl6pPr lvl="5" rtl="0">
              <a:spcBef>
                <a:spcPts val="0"/>
              </a:spcBef>
              <a:spcAft>
                <a:spcPts val="0"/>
              </a:spcAft>
              <a:buSzPts val="700"/>
              <a:buNone/>
              <a:defRPr/>
            </a:lvl6pPr>
            <a:lvl7pPr lvl="6" rtl="0">
              <a:spcBef>
                <a:spcPts val="0"/>
              </a:spcBef>
              <a:spcAft>
                <a:spcPts val="0"/>
              </a:spcAft>
              <a:buSzPts val="700"/>
              <a:buNone/>
              <a:defRPr/>
            </a:lvl7pPr>
            <a:lvl8pPr lvl="7" rtl="0">
              <a:spcBef>
                <a:spcPts val="0"/>
              </a:spcBef>
              <a:spcAft>
                <a:spcPts val="0"/>
              </a:spcAft>
              <a:buSzPts val="700"/>
              <a:buNone/>
              <a:defRPr/>
            </a:lvl8pPr>
            <a:lvl9pPr lvl="8" rtl="0">
              <a:spcBef>
                <a:spcPts val="0"/>
              </a:spcBef>
              <a:spcAft>
                <a:spcPts val="0"/>
              </a:spcAft>
              <a:buSzPts val="700"/>
              <a:buNone/>
              <a:defRPr/>
            </a:lvl9pPr>
          </a:lstStyle>
          <a:p/>
        </p:txBody>
      </p:sp>
      <p:sp>
        <p:nvSpPr>
          <p:cNvPr id="101" name="Google Shape;101;p21"/>
          <p:cNvSpPr txBox="1"/>
          <p:nvPr>
            <p:ph idx="1" type="body"/>
          </p:nvPr>
        </p:nvSpPr>
        <p:spPr>
          <a:xfrm>
            <a:off x="1787525" y="136525"/>
            <a:ext cx="2556000" cy="2926500"/>
          </a:xfrm>
          <a:prstGeom prst="rect">
            <a:avLst/>
          </a:prstGeom>
          <a:noFill/>
          <a:ln>
            <a:noFill/>
          </a:ln>
        </p:spPr>
        <p:txBody>
          <a:bodyPr anchorCtr="0" anchor="t" bIns="22850" lIns="45725" spcFirstLastPara="1" rIns="45725" wrap="square" tIns="22850">
            <a:normAutofit/>
          </a:bodyPr>
          <a:lstStyle>
            <a:lvl1pPr indent="-330200" lvl="0" marL="457200" rtl="0" algn="l">
              <a:spcBef>
                <a:spcPts val="300"/>
              </a:spcBef>
              <a:spcAft>
                <a:spcPts val="0"/>
              </a:spcAft>
              <a:buClr>
                <a:schemeClr val="dk1"/>
              </a:buClr>
              <a:buSzPts val="1600"/>
              <a:buChar char="•"/>
              <a:defRPr sz="1600"/>
            </a:lvl1pPr>
            <a:lvl2pPr indent="-317500" lvl="1" marL="914400" rtl="0" algn="l">
              <a:spcBef>
                <a:spcPts val="300"/>
              </a:spcBef>
              <a:spcAft>
                <a:spcPts val="0"/>
              </a:spcAft>
              <a:buClr>
                <a:schemeClr val="dk1"/>
              </a:buClr>
              <a:buSzPts val="1400"/>
              <a:buChar char="–"/>
              <a:defRPr sz="1400"/>
            </a:lvl2pPr>
            <a:lvl3pPr indent="-304800" lvl="2" marL="1371600" rtl="0" algn="l">
              <a:spcBef>
                <a:spcPts val="200"/>
              </a:spcBef>
              <a:spcAft>
                <a:spcPts val="0"/>
              </a:spcAft>
              <a:buClr>
                <a:schemeClr val="dk1"/>
              </a:buClr>
              <a:buSzPts val="1200"/>
              <a:buChar char="•"/>
              <a:defRPr sz="1200"/>
            </a:lvl3pPr>
            <a:lvl4pPr indent="-292100" lvl="3" marL="1828800" rtl="0" algn="l">
              <a:spcBef>
                <a:spcPts val="200"/>
              </a:spcBef>
              <a:spcAft>
                <a:spcPts val="0"/>
              </a:spcAft>
              <a:buClr>
                <a:schemeClr val="dk1"/>
              </a:buClr>
              <a:buSzPts val="1000"/>
              <a:buChar char="–"/>
              <a:defRPr sz="1000"/>
            </a:lvl4pPr>
            <a:lvl5pPr indent="-292100" lvl="4" marL="2286000" rtl="0" algn="l">
              <a:spcBef>
                <a:spcPts val="200"/>
              </a:spcBef>
              <a:spcAft>
                <a:spcPts val="0"/>
              </a:spcAft>
              <a:buClr>
                <a:schemeClr val="dk1"/>
              </a:buClr>
              <a:buSzPts val="1000"/>
              <a:buChar char="»"/>
              <a:defRPr sz="1000"/>
            </a:lvl5pPr>
            <a:lvl6pPr indent="-292100" lvl="5" marL="2743200" rtl="0" algn="l">
              <a:spcBef>
                <a:spcPts val="200"/>
              </a:spcBef>
              <a:spcAft>
                <a:spcPts val="0"/>
              </a:spcAft>
              <a:buClr>
                <a:schemeClr val="dk1"/>
              </a:buClr>
              <a:buSzPts val="1000"/>
              <a:buChar char="•"/>
              <a:defRPr sz="1000"/>
            </a:lvl6pPr>
            <a:lvl7pPr indent="-292100" lvl="6" marL="3200400" rtl="0" algn="l">
              <a:spcBef>
                <a:spcPts val="200"/>
              </a:spcBef>
              <a:spcAft>
                <a:spcPts val="0"/>
              </a:spcAft>
              <a:buClr>
                <a:schemeClr val="dk1"/>
              </a:buClr>
              <a:buSzPts val="1000"/>
              <a:buChar char="•"/>
              <a:defRPr sz="1000"/>
            </a:lvl7pPr>
            <a:lvl8pPr indent="-292100" lvl="7" marL="3657600" rtl="0" algn="l">
              <a:spcBef>
                <a:spcPts val="200"/>
              </a:spcBef>
              <a:spcAft>
                <a:spcPts val="0"/>
              </a:spcAft>
              <a:buClr>
                <a:schemeClr val="dk1"/>
              </a:buClr>
              <a:buSzPts val="1000"/>
              <a:buChar char="•"/>
              <a:defRPr sz="1000"/>
            </a:lvl8pPr>
            <a:lvl9pPr indent="-292100" lvl="8" marL="4114800" rtl="0" algn="l">
              <a:spcBef>
                <a:spcPts val="200"/>
              </a:spcBef>
              <a:spcAft>
                <a:spcPts val="0"/>
              </a:spcAft>
              <a:buClr>
                <a:schemeClr val="dk1"/>
              </a:buClr>
              <a:buSzPts val="1000"/>
              <a:buChar char="•"/>
              <a:defRPr sz="1000"/>
            </a:lvl9pPr>
          </a:lstStyle>
          <a:p/>
        </p:txBody>
      </p:sp>
      <p:sp>
        <p:nvSpPr>
          <p:cNvPr id="102" name="Google Shape;102;p21"/>
          <p:cNvSpPr txBox="1"/>
          <p:nvPr>
            <p:ph idx="2" type="body"/>
          </p:nvPr>
        </p:nvSpPr>
        <p:spPr>
          <a:xfrm>
            <a:off x="228600" y="717550"/>
            <a:ext cx="1504200" cy="2345700"/>
          </a:xfrm>
          <a:prstGeom prst="rect">
            <a:avLst/>
          </a:prstGeom>
          <a:noFill/>
          <a:ln>
            <a:noFill/>
          </a:ln>
        </p:spPr>
        <p:txBody>
          <a:bodyPr anchorCtr="0" anchor="t" bIns="22850" lIns="45725" spcFirstLastPara="1" rIns="45725" wrap="square" tIns="22850">
            <a:normAutofit/>
          </a:bodyPr>
          <a:lstStyle>
            <a:lvl1pPr indent="-228600" lvl="0" marL="457200" rtl="0" algn="l">
              <a:spcBef>
                <a:spcPts val="100"/>
              </a:spcBef>
              <a:spcAft>
                <a:spcPts val="0"/>
              </a:spcAft>
              <a:buClr>
                <a:schemeClr val="dk1"/>
              </a:buClr>
              <a:buSzPts val="700"/>
              <a:buNone/>
              <a:defRPr sz="700"/>
            </a:lvl1pPr>
            <a:lvl2pPr indent="-228600" lvl="1" marL="914400" rtl="0" algn="l">
              <a:spcBef>
                <a:spcPts val="100"/>
              </a:spcBef>
              <a:spcAft>
                <a:spcPts val="0"/>
              </a:spcAft>
              <a:buClr>
                <a:schemeClr val="dk1"/>
              </a:buClr>
              <a:buSzPts val="600"/>
              <a:buNone/>
              <a:defRPr sz="600"/>
            </a:lvl2pPr>
            <a:lvl3pPr indent="-228600" lvl="2" marL="1371600" rtl="0" algn="l">
              <a:spcBef>
                <a:spcPts val="100"/>
              </a:spcBef>
              <a:spcAft>
                <a:spcPts val="0"/>
              </a:spcAft>
              <a:buClr>
                <a:schemeClr val="dk1"/>
              </a:buClr>
              <a:buSzPts val="500"/>
              <a:buNone/>
              <a:defRPr sz="500"/>
            </a:lvl3pPr>
            <a:lvl4pPr indent="-228600" lvl="3" marL="1828800" rtl="0" algn="l">
              <a:spcBef>
                <a:spcPts val="100"/>
              </a:spcBef>
              <a:spcAft>
                <a:spcPts val="0"/>
              </a:spcAft>
              <a:buClr>
                <a:schemeClr val="dk1"/>
              </a:buClr>
              <a:buSzPts val="500"/>
              <a:buNone/>
              <a:defRPr sz="500"/>
            </a:lvl4pPr>
            <a:lvl5pPr indent="-228600" lvl="4" marL="2286000" rtl="0" algn="l">
              <a:spcBef>
                <a:spcPts val="100"/>
              </a:spcBef>
              <a:spcAft>
                <a:spcPts val="0"/>
              </a:spcAft>
              <a:buClr>
                <a:schemeClr val="dk1"/>
              </a:buClr>
              <a:buSzPts val="500"/>
              <a:buNone/>
              <a:defRPr sz="500"/>
            </a:lvl5pPr>
            <a:lvl6pPr indent="-228600" lvl="5" marL="2743200" rtl="0" algn="l">
              <a:spcBef>
                <a:spcPts val="100"/>
              </a:spcBef>
              <a:spcAft>
                <a:spcPts val="0"/>
              </a:spcAft>
              <a:buClr>
                <a:schemeClr val="dk1"/>
              </a:buClr>
              <a:buSzPts val="500"/>
              <a:buNone/>
              <a:defRPr sz="500"/>
            </a:lvl6pPr>
            <a:lvl7pPr indent="-228600" lvl="6" marL="3200400" rtl="0" algn="l">
              <a:spcBef>
                <a:spcPts val="100"/>
              </a:spcBef>
              <a:spcAft>
                <a:spcPts val="0"/>
              </a:spcAft>
              <a:buClr>
                <a:schemeClr val="dk1"/>
              </a:buClr>
              <a:buSzPts val="500"/>
              <a:buNone/>
              <a:defRPr sz="500"/>
            </a:lvl7pPr>
            <a:lvl8pPr indent="-228600" lvl="7" marL="3657600" rtl="0" algn="l">
              <a:spcBef>
                <a:spcPts val="100"/>
              </a:spcBef>
              <a:spcAft>
                <a:spcPts val="0"/>
              </a:spcAft>
              <a:buClr>
                <a:schemeClr val="dk1"/>
              </a:buClr>
              <a:buSzPts val="500"/>
              <a:buNone/>
              <a:defRPr sz="500"/>
            </a:lvl8pPr>
            <a:lvl9pPr indent="-228600" lvl="8" marL="4114800" rtl="0" algn="l">
              <a:spcBef>
                <a:spcPts val="100"/>
              </a:spcBef>
              <a:spcAft>
                <a:spcPts val="0"/>
              </a:spcAft>
              <a:buClr>
                <a:schemeClr val="dk1"/>
              </a:buClr>
              <a:buSzPts val="500"/>
              <a:buNone/>
              <a:defRPr sz="500"/>
            </a:lvl9pPr>
          </a:lstStyle>
          <a:p/>
        </p:txBody>
      </p:sp>
      <p:sp>
        <p:nvSpPr>
          <p:cNvPr id="103" name="Google Shape;103;p21"/>
          <p:cNvSpPr txBox="1"/>
          <p:nvPr>
            <p:ph idx="10" type="dt"/>
          </p:nvPr>
        </p:nvSpPr>
        <p:spPr>
          <a:xfrm>
            <a:off x="228600" y="3178175"/>
            <a:ext cx="1066800" cy="182700"/>
          </a:xfrm>
          <a:prstGeom prst="rect">
            <a:avLst/>
          </a:prstGeom>
          <a:noFill/>
          <a:ln>
            <a:noFill/>
          </a:ln>
        </p:spPr>
        <p:txBody>
          <a:bodyPr anchorCtr="0" anchor="ctr" bIns="22850" lIns="45725" spcFirstLastPara="1" rIns="45725" wrap="square" tIns="22850">
            <a:noAutofit/>
          </a:bodyPr>
          <a:lstStyle>
            <a:lvl1pPr lvl="0" rtl="0" algn="l">
              <a:spcBef>
                <a:spcPts val="0"/>
              </a:spcBef>
              <a:spcAft>
                <a:spcPts val="0"/>
              </a:spcAft>
              <a:buSzPts val="700"/>
              <a:buNone/>
              <a:defRPr/>
            </a:lvl1pPr>
            <a:lvl2pPr lvl="1" rtl="0" algn="l">
              <a:spcBef>
                <a:spcPts val="0"/>
              </a:spcBef>
              <a:spcAft>
                <a:spcPts val="0"/>
              </a:spcAft>
              <a:buSzPts val="700"/>
              <a:buNone/>
              <a:defRPr/>
            </a:lvl2pPr>
            <a:lvl3pPr lvl="2" rtl="0" algn="l">
              <a:spcBef>
                <a:spcPts val="0"/>
              </a:spcBef>
              <a:spcAft>
                <a:spcPts val="0"/>
              </a:spcAft>
              <a:buSzPts val="700"/>
              <a:buNone/>
              <a:defRPr/>
            </a:lvl3pPr>
            <a:lvl4pPr lvl="3" rtl="0" algn="l">
              <a:spcBef>
                <a:spcPts val="0"/>
              </a:spcBef>
              <a:spcAft>
                <a:spcPts val="0"/>
              </a:spcAft>
              <a:buSzPts val="700"/>
              <a:buNone/>
              <a:defRPr/>
            </a:lvl4pPr>
            <a:lvl5pPr lvl="4" rtl="0" algn="l">
              <a:spcBef>
                <a:spcPts val="0"/>
              </a:spcBef>
              <a:spcAft>
                <a:spcPts val="0"/>
              </a:spcAft>
              <a:buSzPts val="700"/>
              <a:buNone/>
              <a:defRPr/>
            </a:lvl5pPr>
            <a:lvl6pPr lvl="5" rtl="0" algn="l">
              <a:spcBef>
                <a:spcPts val="0"/>
              </a:spcBef>
              <a:spcAft>
                <a:spcPts val="0"/>
              </a:spcAft>
              <a:buSzPts val="700"/>
              <a:buNone/>
              <a:defRPr/>
            </a:lvl6pPr>
            <a:lvl7pPr lvl="6" rtl="0" algn="l">
              <a:spcBef>
                <a:spcPts val="0"/>
              </a:spcBef>
              <a:spcAft>
                <a:spcPts val="0"/>
              </a:spcAft>
              <a:buSzPts val="700"/>
              <a:buNone/>
              <a:defRPr/>
            </a:lvl7pPr>
            <a:lvl8pPr lvl="7" rtl="0" algn="l">
              <a:spcBef>
                <a:spcPts val="0"/>
              </a:spcBef>
              <a:spcAft>
                <a:spcPts val="0"/>
              </a:spcAft>
              <a:buSzPts val="700"/>
              <a:buNone/>
              <a:defRPr/>
            </a:lvl8pPr>
            <a:lvl9pPr lvl="8" rtl="0" algn="l">
              <a:spcBef>
                <a:spcPts val="0"/>
              </a:spcBef>
              <a:spcAft>
                <a:spcPts val="0"/>
              </a:spcAft>
              <a:buSzPts val="700"/>
              <a:buNone/>
              <a:defRPr/>
            </a:lvl9pPr>
          </a:lstStyle>
          <a:p/>
        </p:txBody>
      </p:sp>
      <p:sp>
        <p:nvSpPr>
          <p:cNvPr id="104" name="Google Shape;104;p21"/>
          <p:cNvSpPr txBox="1"/>
          <p:nvPr>
            <p:ph idx="11" type="ftr"/>
          </p:nvPr>
        </p:nvSpPr>
        <p:spPr>
          <a:xfrm>
            <a:off x="1562100" y="3178175"/>
            <a:ext cx="1447800" cy="182700"/>
          </a:xfrm>
          <a:prstGeom prst="rect">
            <a:avLst/>
          </a:prstGeom>
          <a:noFill/>
          <a:ln>
            <a:noFill/>
          </a:ln>
        </p:spPr>
        <p:txBody>
          <a:bodyPr anchorCtr="0" anchor="ctr" bIns="22850" lIns="45725" spcFirstLastPara="1" rIns="45725" wrap="square" tIns="22850">
            <a:noAutofit/>
          </a:bodyPr>
          <a:lstStyle>
            <a:lvl1pPr lvl="0" rtl="0" algn="ctr">
              <a:spcBef>
                <a:spcPts val="0"/>
              </a:spcBef>
              <a:spcAft>
                <a:spcPts val="0"/>
              </a:spcAft>
              <a:buSzPts val="700"/>
              <a:buNone/>
              <a:defRPr/>
            </a:lvl1pPr>
            <a:lvl2pPr lvl="1" rtl="0" algn="l">
              <a:spcBef>
                <a:spcPts val="0"/>
              </a:spcBef>
              <a:spcAft>
                <a:spcPts val="0"/>
              </a:spcAft>
              <a:buSzPts val="700"/>
              <a:buNone/>
              <a:defRPr/>
            </a:lvl2pPr>
            <a:lvl3pPr lvl="2" rtl="0" algn="l">
              <a:spcBef>
                <a:spcPts val="0"/>
              </a:spcBef>
              <a:spcAft>
                <a:spcPts val="0"/>
              </a:spcAft>
              <a:buSzPts val="700"/>
              <a:buNone/>
              <a:defRPr/>
            </a:lvl3pPr>
            <a:lvl4pPr lvl="3" rtl="0" algn="l">
              <a:spcBef>
                <a:spcPts val="0"/>
              </a:spcBef>
              <a:spcAft>
                <a:spcPts val="0"/>
              </a:spcAft>
              <a:buSzPts val="700"/>
              <a:buNone/>
              <a:defRPr/>
            </a:lvl4pPr>
            <a:lvl5pPr lvl="4" rtl="0" algn="l">
              <a:spcBef>
                <a:spcPts val="0"/>
              </a:spcBef>
              <a:spcAft>
                <a:spcPts val="0"/>
              </a:spcAft>
              <a:buSzPts val="700"/>
              <a:buNone/>
              <a:defRPr/>
            </a:lvl5pPr>
            <a:lvl6pPr lvl="5" rtl="0" algn="l">
              <a:spcBef>
                <a:spcPts val="0"/>
              </a:spcBef>
              <a:spcAft>
                <a:spcPts val="0"/>
              </a:spcAft>
              <a:buSzPts val="700"/>
              <a:buNone/>
              <a:defRPr/>
            </a:lvl6pPr>
            <a:lvl7pPr lvl="6" rtl="0" algn="l">
              <a:spcBef>
                <a:spcPts val="0"/>
              </a:spcBef>
              <a:spcAft>
                <a:spcPts val="0"/>
              </a:spcAft>
              <a:buSzPts val="700"/>
              <a:buNone/>
              <a:defRPr/>
            </a:lvl7pPr>
            <a:lvl8pPr lvl="7" rtl="0" algn="l">
              <a:spcBef>
                <a:spcPts val="0"/>
              </a:spcBef>
              <a:spcAft>
                <a:spcPts val="0"/>
              </a:spcAft>
              <a:buSzPts val="700"/>
              <a:buNone/>
              <a:defRPr/>
            </a:lvl8pPr>
            <a:lvl9pPr lvl="8" rtl="0" algn="l">
              <a:spcBef>
                <a:spcPts val="0"/>
              </a:spcBef>
              <a:spcAft>
                <a:spcPts val="0"/>
              </a:spcAft>
              <a:buSzPts val="700"/>
              <a:buNone/>
              <a:defRPr/>
            </a:lvl9pPr>
          </a:lstStyle>
          <a:p/>
        </p:txBody>
      </p:sp>
      <p:sp>
        <p:nvSpPr>
          <p:cNvPr id="105" name="Google Shape;105;p21"/>
          <p:cNvSpPr txBox="1"/>
          <p:nvPr>
            <p:ph idx="12" type="sldNum"/>
          </p:nvPr>
        </p:nvSpPr>
        <p:spPr>
          <a:xfrm>
            <a:off x="3276600" y="3178175"/>
            <a:ext cx="1066800" cy="182700"/>
          </a:xfrm>
          <a:prstGeom prst="rect">
            <a:avLst/>
          </a:prstGeom>
          <a:noFill/>
          <a:ln>
            <a:noFill/>
          </a:ln>
        </p:spPr>
        <p:txBody>
          <a:bodyPr anchorCtr="0" anchor="ctr" bIns="22850" lIns="45725" spcFirstLastPara="1" rIns="45725" wrap="square" tIns="2285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06" name="Shape 106"/>
        <p:cNvGrpSpPr/>
        <p:nvPr/>
      </p:nvGrpSpPr>
      <p:grpSpPr>
        <a:xfrm>
          <a:off x="0" y="0"/>
          <a:ext cx="0" cy="0"/>
          <a:chOff x="0" y="0"/>
          <a:chExt cx="0" cy="0"/>
        </a:xfrm>
      </p:grpSpPr>
      <p:sp>
        <p:nvSpPr>
          <p:cNvPr id="107" name="Google Shape;107;p22"/>
          <p:cNvSpPr txBox="1"/>
          <p:nvPr>
            <p:ph type="title"/>
          </p:nvPr>
        </p:nvSpPr>
        <p:spPr>
          <a:xfrm>
            <a:off x="896144" y="2400300"/>
            <a:ext cx="2743200" cy="283500"/>
          </a:xfrm>
          <a:prstGeom prst="rect">
            <a:avLst/>
          </a:prstGeom>
          <a:noFill/>
          <a:ln>
            <a:noFill/>
          </a:ln>
        </p:spPr>
        <p:txBody>
          <a:bodyPr anchorCtr="0" anchor="b" bIns="22850" lIns="45725" spcFirstLastPara="1" rIns="45725" wrap="square" tIns="22850">
            <a:normAutofit/>
          </a:bodyPr>
          <a:lstStyle>
            <a:lvl1pPr lvl="0" rtl="0" algn="l">
              <a:spcBef>
                <a:spcPts val="0"/>
              </a:spcBef>
              <a:spcAft>
                <a:spcPts val="0"/>
              </a:spcAft>
              <a:buClr>
                <a:schemeClr val="dk1"/>
              </a:buClr>
              <a:buSzPts val="1000"/>
              <a:buFont typeface="Calibri"/>
              <a:buNone/>
              <a:defRPr b="1" sz="1000"/>
            </a:lvl1pPr>
            <a:lvl2pPr lvl="1" rtl="0">
              <a:spcBef>
                <a:spcPts val="0"/>
              </a:spcBef>
              <a:spcAft>
                <a:spcPts val="0"/>
              </a:spcAft>
              <a:buSzPts val="700"/>
              <a:buNone/>
              <a:defRPr/>
            </a:lvl2pPr>
            <a:lvl3pPr lvl="2" rtl="0">
              <a:spcBef>
                <a:spcPts val="0"/>
              </a:spcBef>
              <a:spcAft>
                <a:spcPts val="0"/>
              </a:spcAft>
              <a:buSzPts val="700"/>
              <a:buNone/>
              <a:defRPr/>
            </a:lvl3pPr>
            <a:lvl4pPr lvl="3" rtl="0">
              <a:spcBef>
                <a:spcPts val="0"/>
              </a:spcBef>
              <a:spcAft>
                <a:spcPts val="0"/>
              </a:spcAft>
              <a:buSzPts val="700"/>
              <a:buNone/>
              <a:defRPr/>
            </a:lvl4pPr>
            <a:lvl5pPr lvl="4" rtl="0">
              <a:spcBef>
                <a:spcPts val="0"/>
              </a:spcBef>
              <a:spcAft>
                <a:spcPts val="0"/>
              </a:spcAft>
              <a:buSzPts val="700"/>
              <a:buNone/>
              <a:defRPr/>
            </a:lvl5pPr>
            <a:lvl6pPr lvl="5" rtl="0">
              <a:spcBef>
                <a:spcPts val="0"/>
              </a:spcBef>
              <a:spcAft>
                <a:spcPts val="0"/>
              </a:spcAft>
              <a:buSzPts val="700"/>
              <a:buNone/>
              <a:defRPr/>
            </a:lvl6pPr>
            <a:lvl7pPr lvl="6" rtl="0">
              <a:spcBef>
                <a:spcPts val="0"/>
              </a:spcBef>
              <a:spcAft>
                <a:spcPts val="0"/>
              </a:spcAft>
              <a:buSzPts val="700"/>
              <a:buNone/>
              <a:defRPr/>
            </a:lvl7pPr>
            <a:lvl8pPr lvl="7" rtl="0">
              <a:spcBef>
                <a:spcPts val="0"/>
              </a:spcBef>
              <a:spcAft>
                <a:spcPts val="0"/>
              </a:spcAft>
              <a:buSzPts val="700"/>
              <a:buNone/>
              <a:defRPr/>
            </a:lvl8pPr>
            <a:lvl9pPr lvl="8" rtl="0">
              <a:spcBef>
                <a:spcPts val="0"/>
              </a:spcBef>
              <a:spcAft>
                <a:spcPts val="0"/>
              </a:spcAft>
              <a:buSzPts val="700"/>
              <a:buNone/>
              <a:defRPr/>
            </a:lvl9pPr>
          </a:lstStyle>
          <a:p/>
        </p:txBody>
      </p:sp>
      <p:sp>
        <p:nvSpPr>
          <p:cNvPr id="108" name="Google Shape;108;p22"/>
          <p:cNvSpPr/>
          <p:nvPr>
            <p:ph idx="2" type="pic"/>
          </p:nvPr>
        </p:nvSpPr>
        <p:spPr>
          <a:xfrm>
            <a:off x="896144" y="306388"/>
            <a:ext cx="2743200" cy="2057400"/>
          </a:xfrm>
          <a:prstGeom prst="rect">
            <a:avLst/>
          </a:prstGeom>
          <a:noFill/>
          <a:ln>
            <a:noFill/>
          </a:ln>
        </p:spPr>
      </p:sp>
      <p:sp>
        <p:nvSpPr>
          <p:cNvPr id="109" name="Google Shape;109;p22"/>
          <p:cNvSpPr txBox="1"/>
          <p:nvPr>
            <p:ph idx="1" type="body"/>
          </p:nvPr>
        </p:nvSpPr>
        <p:spPr>
          <a:xfrm>
            <a:off x="896144" y="2683669"/>
            <a:ext cx="2743200" cy="402600"/>
          </a:xfrm>
          <a:prstGeom prst="rect">
            <a:avLst/>
          </a:prstGeom>
          <a:noFill/>
          <a:ln>
            <a:noFill/>
          </a:ln>
        </p:spPr>
        <p:txBody>
          <a:bodyPr anchorCtr="0" anchor="t" bIns="22850" lIns="45725" spcFirstLastPara="1" rIns="45725" wrap="square" tIns="22850">
            <a:normAutofit/>
          </a:bodyPr>
          <a:lstStyle>
            <a:lvl1pPr indent="-228600" lvl="0" marL="457200" rtl="0" algn="l">
              <a:spcBef>
                <a:spcPts val="100"/>
              </a:spcBef>
              <a:spcAft>
                <a:spcPts val="0"/>
              </a:spcAft>
              <a:buClr>
                <a:schemeClr val="dk1"/>
              </a:buClr>
              <a:buSzPts val="700"/>
              <a:buNone/>
              <a:defRPr sz="700"/>
            </a:lvl1pPr>
            <a:lvl2pPr indent="-228600" lvl="1" marL="914400" rtl="0" algn="l">
              <a:spcBef>
                <a:spcPts val="100"/>
              </a:spcBef>
              <a:spcAft>
                <a:spcPts val="0"/>
              </a:spcAft>
              <a:buClr>
                <a:schemeClr val="dk1"/>
              </a:buClr>
              <a:buSzPts val="600"/>
              <a:buNone/>
              <a:defRPr sz="600"/>
            </a:lvl2pPr>
            <a:lvl3pPr indent="-228600" lvl="2" marL="1371600" rtl="0" algn="l">
              <a:spcBef>
                <a:spcPts val="100"/>
              </a:spcBef>
              <a:spcAft>
                <a:spcPts val="0"/>
              </a:spcAft>
              <a:buClr>
                <a:schemeClr val="dk1"/>
              </a:buClr>
              <a:buSzPts val="500"/>
              <a:buNone/>
              <a:defRPr sz="500"/>
            </a:lvl3pPr>
            <a:lvl4pPr indent="-228600" lvl="3" marL="1828800" rtl="0" algn="l">
              <a:spcBef>
                <a:spcPts val="100"/>
              </a:spcBef>
              <a:spcAft>
                <a:spcPts val="0"/>
              </a:spcAft>
              <a:buClr>
                <a:schemeClr val="dk1"/>
              </a:buClr>
              <a:buSzPts val="500"/>
              <a:buNone/>
              <a:defRPr sz="500"/>
            </a:lvl4pPr>
            <a:lvl5pPr indent="-228600" lvl="4" marL="2286000" rtl="0" algn="l">
              <a:spcBef>
                <a:spcPts val="100"/>
              </a:spcBef>
              <a:spcAft>
                <a:spcPts val="0"/>
              </a:spcAft>
              <a:buClr>
                <a:schemeClr val="dk1"/>
              </a:buClr>
              <a:buSzPts val="500"/>
              <a:buNone/>
              <a:defRPr sz="500"/>
            </a:lvl5pPr>
            <a:lvl6pPr indent="-228600" lvl="5" marL="2743200" rtl="0" algn="l">
              <a:spcBef>
                <a:spcPts val="100"/>
              </a:spcBef>
              <a:spcAft>
                <a:spcPts val="0"/>
              </a:spcAft>
              <a:buClr>
                <a:schemeClr val="dk1"/>
              </a:buClr>
              <a:buSzPts val="500"/>
              <a:buNone/>
              <a:defRPr sz="500"/>
            </a:lvl6pPr>
            <a:lvl7pPr indent="-228600" lvl="6" marL="3200400" rtl="0" algn="l">
              <a:spcBef>
                <a:spcPts val="100"/>
              </a:spcBef>
              <a:spcAft>
                <a:spcPts val="0"/>
              </a:spcAft>
              <a:buClr>
                <a:schemeClr val="dk1"/>
              </a:buClr>
              <a:buSzPts val="500"/>
              <a:buNone/>
              <a:defRPr sz="500"/>
            </a:lvl7pPr>
            <a:lvl8pPr indent="-228600" lvl="7" marL="3657600" rtl="0" algn="l">
              <a:spcBef>
                <a:spcPts val="100"/>
              </a:spcBef>
              <a:spcAft>
                <a:spcPts val="0"/>
              </a:spcAft>
              <a:buClr>
                <a:schemeClr val="dk1"/>
              </a:buClr>
              <a:buSzPts val="500"/>
              <a:buNone/>
              <a:defRPr sz="500"/>
            </a:lvl8pPr>
            <a:lvl9pPr indent="-228600" lvl="8" marL="4114800" rtl="0" algn="l">
              <a:spcBef>
                <a:spcPts val="100"/>
              </a:spcBef>
              <a:spcAft>
                <a:spcPts val="0"/>
              </a:spcAft>
              <a:buClr>
                <a:schemeClr val="dk1"/>
              </a:buClr>
              <a:buSzPts val="500"/>
              <a:buNone/>
              <a:defRPr sz="500"/>
            </a:lvl9pPr>
          </a:lstStyle>
          <a:p/>
        </p:txBody>
      </p:sp>
      <p:sp>
        <p:nvSpPr>
          <p:cNvPr id="110" name="Google Shape;110;p22"/>
          <p:cNvSpPr txBox="1"/>
          <p:nvPr>
            <p:ph idx="10" type="dt"/>
          </p:nvPr>
        </p:nvSpPr>
        <p:spPr>
          <a:xfrm>
            <a:off x="228600" y="3178175"/>
            <a:ext cx="1066800" cy="182700"/>
          </a:xfrm>
          <a:prstGeom prst="rect">
            <a:avLst/>
          </a:prstGeom>
          <a:noFill/>
          <a:ln>
            <a:noFill/>
          </a:ln>
        </p:spPr>
        <p:txBody>
          <a:bodyPr anchorCtr="0" anchor="ctr" bIns="22850" lIns="45725" spcFirstLastPara="1" rIns="45725" wrap="square" tIns="22850">
            <a:noAutofit/>
          </a:bodyPr>
          <a:lstStyle>
            <a:lvl1pPr lvl="0" rtl="0" algn="l">
              <a:spcBef>
                <a:spcPts val="0"/>
              </a:spcBef>
              <a:spcAft>
                <a:spcPts val="0"/>
              </a:spcAft>
              <a:buSzPts val="700"/>
              <a:buNone/>
              <a:defRPr/>
            </a:lvl1pPr>
            <a:lvl2pPr lvl="1" rtl="0" algn="l">
              <a:spcBef>
                <a:spcPts val="0"/>
              </a:spcBef>
              <a:spcAft>
                <a:spcPts val="0"/>
              </a:spcAft>
              <a:buSzPts val="700"/>
              <a:buNone/>
              <a:defRPr/>
            </a:lvl2pPr>
            <a:lvl3pPr lvl="2" rtl="0" algn="l">
              <a:spcBef>
                <a:spcPts val="0"/>
              </a:spcBef>
              <a:spcAft>
                <a:spcPts val="0"/>
              </a:spcAft>
              <a:buSzPts val="700"/>
              <a:buNone/>
              <a:defRPr/>
            </a:lvl3pPr>
            <a:lvl4pPr lvl="3" rtl="0" algn="l">
              <a:spcBef>
                <a:spcPts val="0"/>
              </a:spcBef>
              <a:spcAft>
                <a:spcPts val="0"/>
              </a:spcAft>
              <a:buSzPts val="700"/>
              <a:buNone/>
              <a:defRPr/>
            </a:lvl4pPr>
            <a:lvl5pPr lvl="4" rtl="0" algn="l">
              <a:spcBef>
                <a:spcPts val="0"/>
              </a:spcBef>
              <a:spcAft>
                <a:spcPts val="0"/>
              </a:spcAft>
              <a:buSzPts val="700"/>
              <a:buNone/>
              <a:defRPr/>
            </a:lvl5pPr>
            <a:lvl6pPr lvl="5" rtl="0" algn="l">
              <a:spcBef>
                <a:spcPts val="0"/>
              </a:spcBef>
              <a:spcAft>
                <a:spcPts val="0"/>
              </a:spcAft>
              <a:buSzPts val="700"/>
              <a:buNone/>
              <a:defRPr/>
            </a:lvl6pPr>
            <a:lvl7pPr lvl="6" rtl="0" algn="l">
              <a:spcBef>
                <a:spcPts val="0"/>
              </a:spcBef>
              <a:spcAft>
                <a:spcPts val="0"/>
              </a:spcAft>
              <a:buSzPts val="700"/>
              <a:buNone/>
              <a:defRPr/>
            </a:lvl7pPr>
            <a:lvl8pPr lvl="7" rtl="0" algn="l">
              <a:spcBef>
                <a:spcPts val="0"/>
              </a:spcBef>
              <a:spcAft>
                <a:spcPts val="0"/>
              </a:spcAft>
              <a:buSzPts val="700"/>
              <a:buNone/>
              <a:defRPr/>
            </a:lvl8pPr>
            <a:lvl9pPr lvl="8" rtl="0" algn="l">
              <a:spcBef>
                <a:spcPts val="0"/>
              </a:spcBef>
              <a:spcAft>
                <a:spcPts val="0"/>
              </a:spcAft>
              <a:buSzPts val="700"/>
              <a:buNone/>
              <a:defRPr/>
            </a:lvl9pPr>
          </a:lstStyle>
          <a:p/>
        </p:txBody>
      </p:sp>
      <p:sp>
        <p:nvSpPr>
          <p:cNvPr id="111" name="Google Shape;111;p22"/>
          <p:cNvSpPr txBox="1"/>
          <p:nvPr>
            <p:ph idx="11" type="ftr"/>
          </p:nvPr>
        </p:nvSpPr>
        <p:spPr>
          <a:xfrm>
            <a:off x="1562100" y="3178175"/>
            <a:ext cx="1447800" cy="182700"/>
          </a:xfrm>
          <a:prstGeom prst="rect">
            <a:avLst/>
          </a:prstGeom>
          <a:noFill/>
          <a:ln>
            <a:noFill/>
          </a:ln>
        </p:spPr>
        <p:txBody>
          <a:bodyPr anchorCtr="0" anchor="ctr" bIns="22850" lIns="45725" spcFirstLastPara="1" rIns="45725" wrap="square" tIns="22850">
            <a:noAutofit/>
          </a:bodyPr>
          <a:lstStyle>
            <a:lvl1pPr lvl="0" rtl="0" algn="ctr">
              <a:spcBef>
                <a:spcPts val="0"/>
              </a:spcBef>
              <a:spcAft>
                <a:spcPts val="0"/>
              </a:spcAft>
              <a:buSzPts val="700"/>
              <a:buNone/>
              <a:defRPr/>
            </a:lvl1pPr>
            <a:lvl2pPr lvl="1" rtl="0" algn="l">
              <a:spcBef>
                <a:spcPts val="0"/>
              </a:spcBef>
              <a:spcAft>
                <a:spcPts val="0"/>
              </a:spcAft>
              <a:buSzPts val="700"/>
              <a:buNone/>
              <a:defRPr/>
            </a:lvl2pPr>
            <a:lvl3pPr lvl="2" rtl="0" algn="l">
              <a:spcBef>
                <a:spcPts val="0"/>
              </a:spcBef>
              <a:spcAft>
                <a:spcPts val="0"/>
              </a:spcAft>
              <a:buSzPts val="700"/>
              <a:buNone/>
              <a:defRPr/>
            </a:lvl3pPr>
            <a:lvl4pPr lvl="3" rtl="0" algn="l">
              <a:spcBef>
                <a:spcPts val="0"/>
              </a:spcBef>
              <a:spcAft>
                <a:spcPts val="0"/>
              </a:spcAft>
              <a:buSzPts val="700"/>
              <a:buNone/>
              <a:defRPr/>
            </a:lvl4pPr>
            <a:lvl5pPr lvl="4" rtl="0" algn="l">
              <a:spcBef>
                <a:spcPts val="0"/>
              </a:spcBef>
              <a:spcAft>
                <a:spcPts val="0"/>
              </a:spcAft>
              <a:buSzPts val="700"/>
              <a:buNone/>
              <a:defRPr/>
            </a:lvl5pPr>
            <a:lvl6pPr lvl="5" rtl="0" algn="l">
              <a:spcBef>
                <a:spcPts val="0"/>
              </a:spcBef>
              <a:spcAft>
                <a:spcPts val="0"/>
              </a:spcAft>
              <a:buSzPts val="700"/>
              <a:buNone/>
              <a:defRPr/>
            </a:lvl6pPr>
            <a:lvl7pPr lvl="6" rtl="0" algn="l">
              <a:spcBef>
                <a:spcPts val="0"/>
              </a:spcBef>
              <a:spcAft>
                <a:spcPts val="0"/>
              </a:spcAft>
              <a:buSzPts val="700"/>
              <a:buNone/>
              <a:defRPr/>
            </a:lvl7pPr>
            <a:lvl8pPr lvl="7" rtl="0" algn="l">
              <a:spcBef>
                <a:spcPts val="0"/>
              </a:spcBef>
              <a:spcAft>
                <a:spcPts val="0"/>
              </a:spcAft>
              <a:buSzPts val="700"/>
              <a:buNone/>
              <a:defRPr/>
            </a:lvl8pPr>
            <a:lvl9pPr lvl="8" rtl="0" algn="l">
              <a:spcBef>
                <a:spcPts val="0"/>
              </a:spcBef>
              <a:spcAft>
                <a:spcPts val="0"/>
              </a:spcAft>
              <a:buSzPts val="700"/>
              <a:buNone/>
              <a:defRPr/>
            </a:lvl9pPr>
          </a:lstStyle>
          <a:p/>
        </p:txBody>
      </p:sp>
      <p:sp>
        <p:nvSpPr>
          <p:cNvPr id="112" name="Google Shape;112;p22"/>
          <p:cNvSpPr txBox="1"/>
          <p:nvPr>
            <p:ph idx="12" type="sldNum"/>
          </p:nvPr>
        </p:nvSpPr>
        <p:spPr>
          <a:xfrm>
            <a:off x="3276600" y="3178175"/>
            <a:ext cx="1066800" cy="182700"/>
          </a:xfrm>
          <a:prstGeom prst="rect">
            <a:avLst/>
          </a:prstGeom>
          <a:noFill/>
          <a:ln>
            <a:noFill/>
          </a:ln>
        </p:spPr>
        <p:txBody>
          <a:bodyPr anchorCtr="0" anchor="ctr" bIns="22850" lIns="45725" spcFirstLastPara="1" rIns="45725" wrap="square" tIns="2285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13" name="Shape 113"/>
        <p:cNvGrpSpPr/>
        <p:nvPr/>
      </p:nvGrpSpPr>
      <p:grpSpPr>
        <a:xfrm>
          <a:off x="0" y="0"/>
          <a:ext cx="0" cy="0"/>
          <a:chOff x="0" y="0"/>
          <a:chExt cx="0" cy="0"/>
        </a:xfrm>
      </p:grpSpPr>
      <p:sp>
        <p:nvSpPr>
          <p:cNvPr id="114" name="Google Shape;114;p23"/>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rtl="0" algn="ctr">
              <a:spcBef>
                <a:spcPts val="0"/>
              </a:spcBef>
              <a:spcAft>
                <a:spcPts val="0"/>
              </a:spcAft>
              <a:buClr>
                <a:schemeClr val="dk1"/>
              </a:buClr>
              <a:buSzPts val="900"/>
              <a:buNone/>
              <a:defRPr/>
            </a:lvl1pPr>
            <a:lvl2pPr lvl="1" rtl="0">
              <a:spcBef>
                <a:spcPts val="0"/>
              </a:spcBef>
              <a:spcAft>
                <a:spcPts val="0"/>
              </a:spcAft>
              <a:buSzPts val="700"/>
              <a:buNone/>
              <a:defRPr/>
            </a:lvl2pPr>
            <a:lvl3pPr lvl="2" rtl="0">
              <a:spcBef>
                <a:spcPts val="0"/>
              </a:spcBef>
              <a:spcAft>
                <a:spcPts val="0"/>
              </a:spcAft>
              <a:buSzPts val="700"/>
              <a:buNone/>
              <a:defRPr/>
            </a:lvl3pPr>
            <a:lvl4pPr lvl="3" rtl="0">
              <a:spcBef>
                <a:spcPts val="0"/>
              </a:spcBef>
              <a:spcAft>
                <a:spcPts val="0"/>
              </a:spcAft>
              <a:buSzPts val="700"/>
              <a:buNone/>
              <a:defRPr/>
            </a:lvl4pPr>
            <a:lvl5pPr lvl="4" rtl="0">
              <a:spcBef>
                <a:spcPts val="0"/>
              </a:spcBef>
              <a:spcAft>
                <a:spcPts val="0"/>
              </a:spcAft>
              <a:buSzPts val="700"/>
              <a:buNone/>
              <a:defRPr/>
            </a:lvl5pPr>
            <a:lvl6pPr lvl="5" rtl="0">
              <a:spcBef>
                <a:spcPts val="0"/>
              </a:spcBef>
              <a:spcAft>
                <a:spcPts val="0"/>
              </a:spcAft>
              <a:buSzPts val="700"/>
              <a:buNone/>
              <a:defRPr/>
            </a:lvl6pPr>
            <a:lvl7pPr lvl="6" rtl="0">
              <a:spcBef>
                <a:spcPts val="0"/>
              </a:spcBef>
              <a:spcAft>
                <a:spcPts val="0"/>
              </a:spcAft>
              <a:buSzPts val="700"/>
              <a:buNone/>
              <a:defRPr/>
            </a:lvl7pPr>
            <a:lvl8pPr lvl="7" rtl="0">
              <a:spcBef>
                <a:spcPts val="0"/>
              </a:spcBef>
              <a:spcAft>
                <a:spcPts val="0"/>
              </a:spcAft>
              <a:buSzPts val="700"/>
              <a:buNone/>
              <a:defRPr/>
            </a:lvl8pPr>
            <a:lvl9pPr lvl="8" rtl="0">
              <a:spcBef>
                <a:spcPts val="0"/>
              </a:spcBef>
              <a:spcAft>
                <a:spcPts val="0"/>
              </a:spcAft>
              <a:buSzPts val="700"/>
              <a:buNone/>
              <a:defRPr/>
            </a:lvl9pPr>
          </a:lstStyle>
          <a:p/>
        </p:txBody>
      </p:sp>
      <p:sp>
        <p:nvSpPr>
          <p:cNvPr id="115" name="Google Shape;115;p23"/>
          <p:cNvSpPr txBox="1"/>
          <p:nvPr>
            <p:ph idx="1" type="body"/>
          </p:nvPr>
        </p:nvSpPr>
        <p:spPr>
          <a:xfrm rot="5400000">
            <a:off x="1154400" y="-125700"/>
            <a:ext cx="2263200" cy="4114800"/>
          </a:xfrm>
          <a:prstGeom prst="rect">
            <a:avLst/>
          </a:prstGeom>
          <a:noFill/>
          <a:ln>
            <a:noFill/>
          </a:ln>
        </p:spPr>
        <p:txBody>
          <a:bodyPr anchorCtr="0" anchor="t" bIns="22850" lIns="45725" spcFirstLastPara="1" rIns="45725" wrap="square" tIns="22850">
            <a:normAutofit/>
          </a:bodyPr>
          <a:lstStyle>
            <a:lvl1pPr indent="-285750" lvl="0" marL="457200" rtl="0" algn="l">
              <a:spcBef>
                <a:spcPts val="200"/>
              </a:spcBef>
              <a:spcAft>
                <a:spcPts val="0"/>
              </a:spcAft>
              <a:buClr>
                <a:schemeClr val="dk1"/>
              </a:buClr>
              <a:buSzPts val="900"/>
              <a:buChar char="•"/>
              <a:defRPr/>
            </a:lvl1pPr>
            <a:lvl2pPr indent="-285750" lvl="1" marL="914400" rtl="0" algn="l">
              <a:spcBef>
                <a:spcPts val="200"/>
              </a:spcBef>
              <a:spcAft>
                <a:spcPts val="0"/>
              </a:spcAft>
              <a:buClr>
                <a:schemeClr val="dk1"/>
              </a:buClr>
              <a:buSzPts val="900"/>
              <a:buChar char="–"/>
              <a:defRPr/>
            </a:lvl2pPr>
            <a:lvl3pPr indent="-285750" lvl="2" marL="1371600" rtl="0" algn="l">
              <a:spcBef>
                <a:spcPts val="200"/>
              </a:spcBef>
              <a:spcAft>
                <a:spcPts val="0"/>
              </a:spcAft>
              <a:buClr>
                <a:schemeClr val="dk1"/>
              </a:buClr>
              <a:buSzPts val="900"/>
              <a:buChar char="•"/>
              <a:defRPr/>
            </a:lvl3pPr>
            <a:lvl4pPr indent="-285750" lvl="3" marL="1828800" rtl="0" algn="l">
              <a:spcBef>
                <a:spcPts val="200"/>
              </a:spcBef>
              <a:spcAft>
                <a:spcPts val="0"/>
              </a:spcAft>
              <a:buClr>
                <a:schemeClr val="dk1"/>
              </a:buClr>
              <a:buSzPts val="900"/>
              <a:buChar char="–"/>
              <a:defRPr/>
            </a:lvl4pPr>
            <a:lvl5pPr indent="-285750" lvl="4" marL="2286000" rtl="0" algn="l">
              <a:spcBef>
                <a:spcPts val="200"/>
              </a:spcBef>
              <a:spcAft>
                <a:spcPts val="0"/>
              </a:spcAft>
              <a:buClr>
                <a:schemeClr val="dk1"/>
              </a:buClr>
              <a:buSzPts val="900"/>
              <a:buChar char="»"/>
              <a:defRPr/>
            </a:lvl5pPr>
            <a:lvl6pPr indent="-285750" lvl="5" marL="2743200" rtl="0" algn="l">
              <a:spcBef>
                <a:spcPts val="200"/>
              </a:spcBef>
              <a:spcAft>
                <a:spcPts val="0"/>
              </a:spcAft>
              <a:buClr>
                <a:schemeClr val="dk1"/>
              </a:buClr>
              <a:buSzPts val="900"/>
              <a:buChar char="•"/>
              <a:defRPr/>
            </a:lvl6pPr>
            <a:lvl7pPr indent="-285750" lvl="6" marL="3200400" rtl="0" algn="l">
              <a:spcBef>
                <a:spcPts val="200"/>
              </a:spcBef>
              <a:spcAft>
                <a:spcPts val="0"/>
              </a:spcAft>
              <a:buClr>
                <a:schemeClr val="dk1"/>
              </a:buClr>
              <a:buSzPts val="900"/>
              <a:buChar char="•"/>
              <a:defRPr/>
            </a:lvl7pPr>
            <a:lvl8pPr indent="-285750" lvl="7" marL="3657600" rtl="0" algn="l">
              <a:spcBef>
                <a:spcPts val="200"/>
              </a:spcBef>
              <a:spcAft>
                <a:spcPts val="0"/>
              </a:spcAft>
              <a:buClr>
                <a:schemeClr val="dk1"/>
              </a:buClr>
              <a:buSzPts val="900"/>
              <a:buChar char="•"/>
              <a:defRPr/>
            </a:lvl8pPr>
            <a:lvl9pPr indent="-285750" lvl="8" marL="4114800" rtl="0" algn="l">
              <a:spcBef>
                <a:spcPts val="200"/>
              </a:spcBef>
              <a:spcAft>
                <a:spcPts val="0"/>
              </a:spcAft>
              <a:buClr>
                <a:schemeClr val="dk1"/>
              </a:buClr>
              <a:buSzPts val="900"/>
              <a:buChar char="•"/>
              <a:defRPr/>
            </a:lvl9pPr>
          </a:lstStyle>
          <a:p/>
        </p:txBody>
      </p:sp>
      <p:sp>
        <p:nvSpPr>
          <p:cNvPr id="116" name="Google Shape;116;p23"/>
          <p:cNvSpPr txBox="1"/>
          <p:nvPr>
            <p:ph idx="10" type="dt"/>
          </p:nvPr>
        </p:nvSpPr>
        <p:spPr>
          <a:xfrm>
            <a:off x="228600" y="3178175"/>
            <a:ext cx="1066800" cy="182700"/>
          </a:xfrm>
          <a:prstGeom prst="rect">
            <a:avLst/>
          </a:prstGeom>
          <a:noFill/>
          <a:ln>
            <a:noFill/>
          </a:ln>
        </p:spPr>
        <p:txBody>
          <a:bodyPr anchorCtr="0" anchor="ctr" bIns="22850" lIns="45725" spcFirstLastPara="1" rIns="45725" wrap="square" tIns="22850">
            <a:noAutofit/>
          </a:bodyPr>
          <a:lstStyle>
            <a:lvl1pPr lvl="0" rtl="0" algn="l">
              <a:spcBef>
                <a:spcPts val="0"/>
              </a:spcBef>
              <a:spcAft>
                <a:spcPts val="0"/>
              </a:spcAft>
              <a:buSzPts val="700"/>
              <a:buNone/>
              <a:defRPr/>
            </a:lvl1pPr>
            <a:lvl2pPr lvl="1" rtl="0" algn="l">
              <a:spcBef>
                <a:spcPts val="0"/>
              </a:spcBef>
              <a:spcAft>
                <a:spcPts val="0"/>
              </a:spcAft>
              <a:buSzPts val="700"/>
              <a:buNone/>
              <a:defRPr/>
            </a:lvl2pPr>
            <a:lvl3pPr lvl="2" rtl="0" algn="l">
              <a:spcBef>
                <a:spcPts val="0"/>
              </a:spcBef>
              <a:spcAft>
                <a:spcPts val="0"/>
              </a:spcAft>
              <a:buSzPts val="700"/>
              <a:buNone/>
              <a:defRPr/>
            </a:lvl3pPr>
            <a:lvl4pPr lvl="3" rtl="0" algn="l">
              <a:spcBef>
                <a:spcPts val="0"/>
              </a:spcBef>
              <a:spcAft>
                <a:spcPts val="0"/>
              </a:spcAft>
              <a:buSzPts val="700"/>
              <a:buNone/>
              <a:defRPr/>
            </a:lvl4pPr>
            <a:lvl5pPr lvl="4" rtl="0" algn="l">
              <a:spcBef>
                <a:spcPts val="0"/>
              </a:spcBef>
              <a:spcAft>
                <a:spcPts val="0"/>
              </a:spcAft>
              <a:buSzPts val="700"/>
              <a:buNone/>
              <a:defRPr/>
            </a:lvl5pPr>
            <a:lvl6pPr lvl="5" rtl="0" algn="l">
              <a:spcBef>
                <a:spcPts val="0"/>
              </a:spcBef>
              <a:spcAft>
                <a:spcPts val="0"/>
              </a:spcAft>
              <a:buSzPts val="700"/>
              <a:buNone/>
              <a:defRPr/>
            </a:lvl6pPr>
            <a:lvl7pPr lvl="6" rtl="0" algn="l">
              <a:spcBef>
                <a:spcPts val="0"/>
              </a:spcBef>
              <a:spcAft>
                <a:spcPts val="0"/>
              </a:spcAft>
              <a:buSzPts val="700"/>
              <a:buNone/>
              <a:defRPr/>
            </a:lvl7pPr>
            <a:lvl8pPr lvl="7" rtl="0" algn="l">
              <a:spcBef>
                <a:spcPts val="0"/>
              </a:spcBef>
              <a:spcAft>
                <a:spcPts val="0"/>
              </a:spcAft>
              <a:buSzPts val="700"/>
              <a:buNone/>
              <a:defRPr/>
            </a:lvl8pPr>
            <a:lvl9pPr lvl="8" rtl="0" algn="l">
              <a:spcBef>
                <a:spcPts val="0"/>
              </a:spcBef>
              <a:spcAft>
                <a:spcPts val="0"/>
              </a:spcAft>
              <a:buSzPts val="700"/>
              <a:buNone/>
              <a:defRPr/>
            </a:lvl9pPr>
          </a:lstStyle>
          <a:p/>
        </p:txBody>
      </p:sp>
      <p:sp>
        <p:nvSpPr>
          <p:cNvPr id="117" name="Google Shape;117;p23"/>
          <p:cNvSpPr txBox="1"/>
          <p:nvPr>
            <p:ph idx="11" type="ftr"/>
          </p:nvPr>
        </p:nvSpPr>
        <p:spPr>
          <a:xfrm>
            <a:off x="1562100" y="3178175"/>
            <a:ext cx="1447800" cy="182700"/>
          </a:xfrm>
          <a:prstGeom prst="rect">
            <a:avLst/>
          </a:prstGeom>
          <a:noFill/>
          <a:ln>
            <a:noFill/>
          </a:ln>
        </p:spPr>
        <p:txBody>
          <a:bodyPr anchorCtr="0" anchor="ctr" bIns="22850" lIns="45725" spcFirstLastPara="1" rIns="45725" wrap="square" tIns="22850">
            <a:noAutofit/>
          </a:bodyPr>
          <a:lstStyle>
            <a:lvl1pPr lvl="0" rtl="0" algn="ctr">
              <a:spcBef>
                <a:spcPts val="0"/>
              </a:spcBef>
              <a:spcAft>
                <a:spcPts val="0"/>
              </a:spcAft>
              <a:buSzPts val="700"/>
              <a:buNone/>
              <a:defRPr/>
            </a:lvl1pPr>
            <a:lvl2pPr lvl="1" rtl="0" algn="l">
              <a:spcBef>
                <a:spcPts val="0"/>
              </a:spcBef>
              <a:spcAft>
                <a:spcPts val="0"/>
              </a:spcAft>
              <a:buSzPts val="700"/>
              <a:buNone/>
              <a:defRPr/>
            </a:lvl2pPr>
            <a:lvl3pPr lvl="2" rtl="0" algn="l">
              <a:spcBef>
                <a:spcPts val="0"/>
              </a:spcBef>
              <a:spcAft>
                <a:spcPts val="0"/>
              </a:spcAft>
              <a:buSzPts val="700"/>
              <a:buNone/>
              <a:defRPr/>
            </a:lvl3pPr>
            <a:lvl4pPr lvl="3" rtl="0" algn="l">
              <a:spcBef>
                <a:spcPts val="0"/>
              </a:spcBef>
              <a:spcAft>
                <a:spcPts val="0"/>
              </a:spcAft>
              <a:buSzPts val="700"/>
              <a:buNone/>
              <a:defRPr/>
            </a:lvl4pPr>
            <a:lvl5pPr lvl="4" rtl="0" algn="l">
              <a:spcBef>
                <a:spcPts val="0"/>
              </a:spcBef>
              <a:spcAft>
                <a:spcPts val="0"/>
              </a:spcAft>
              <a:buSzPts val="700"/>
              <a:buNone/>
              <a:defRPr/>
            </a:lvl5pPr>
            <a:lvl6pPr lvl="5" rtl="0" algn="l">
              <a:spcBef>
                <a:spcPts val="0"/>
              </a:spcBef>
              <a:spcAft>
                <a:spcPts val="0"/>
              </a:spcAft>
              <a:buSzPts val="700"/>
              <a:buNone/>
              <a:defRPr/>
            </a:lvl6pPr>
            <a:lvl7pPr lvl="6" rtl="0" algn="l">
              <a:spcBef>
                <a:spcPts val="0"/>
              </a:spcBef>
              <a:spcAft>
                <a:spcPts val="0"/>
              </a:spcAft>
              <a:buSzPts val="700"/>
              <a:buNone/>
              <a:defRPr/>
            </a:lvl7pPr>
            <a:lvl8pPr lvl="7" rtl="0" algn="l">
              <a:spcBef>
                <a:spcPts val="0"/>
              </a:spcBef>
              <a:spcAft>
                <a:spcPts val="0"/>
              </a:spcAft>
              <a:buSzPts val="700"/>
              <a:buNone/>
              <a:defRPr/>
            </a:lvl8pPr>
            <a:lvl9pPr lvl="8" rtl="0" algn="l">
              <a:spcBef>
                <a:spcPts val="0"/>
              </a:spcBef>
              <a:spcAft>
                <a:spcPts val="0"/>
              </a:spcAft>
              <a:buSzPts val="700"/>
              <a:buNone/>
              <a:defRPr/>
            </a:lvl9pPr>
          </a:lstStyle>
          <a:p/>
        </p:txBody>
      </p:sp>
      <p:sp>
        <p:nvSpPr>
          <p:cNvPr id="118" name="Google Shape;118;p23"/>
          <p:cNvSpPr txBox="1"/>
          <p:nvPr>
            <p:ph idx="12" type="sldNum"/>
          </p:nvPr>
        </p:nvSpPr>
        <p:spPr>
          <a:xfrm>
            <a:off x="3276600" y="3178175"/>
            <a:ext cx="1066800" cy="182700"/>
          </a:xfrm>
          <a:prstGeom prst="rect">
            <a:avLst/>
          </a:prstGeom>
          <a:noFill/>
          <a:ln>
            <a:noFill/>
          </a:ln>
        </p:spPr>
        <p:txBody>
          <a:bodyPr anchorCtr="0" anchor="ctr" bIns="22850" lIns="45725" spcFirstLastPara="1" rIns="45725" wrap="square" tIns="2285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19" name="Shape 119"/>
        <p:cNvGrpSpPr/>
        <p:nvPr/>
      </p:nvGrpSpPr>
      <p:grpSpPr>
        <a:xfrm>
          <a:off x="0" y="0"/>
          <a:ext cx="0" cy="0"/>
          <a:chOff x="0" y="0"/>
          <a:chExt cx="0" cy="0"/>
        </a:xfrm>
      </p:grpSpPr>
      <p:sp>
        <p:nvSpPr>
          <p:cNvPr id="120" name="Google Shape;120;p24"/>
          <p:cNvSpPr txBox="1"/>
          <p:nvPr>
            <p:ph type="title"/>
          </p:nvPr>
        </p:nvSpPr>
        <p:spPr>
          <a:xfrm rot="5400000">
            <a:off x="2366100" y="1085919"/>
            <a:ext cx="2925900" cy="1028700"/>
          </a:xfrm>
          <a:prstGeom prst="rect">
            <a:avLst/>
          </a:prstGeom>
          <a:noFill/>
          <a:ln>
            <a:noFill/>
          </a:ln>
        </p:spPr>
        <p:txBody>
          <a:bodyPr anchorCtr="0" anchor="ctr" bIns="22850" lIns="45725" spcFirstLastPara="1" rIns="45725" wrap="square" tIns="22850">
            <a:normAutofit/>
          </a:bodyPr>
          <a:lstStyle>
            <a:lvl1pPr lvl="0" rtl="0" algn="ctr">
              <a:spcBef>
                <a:spcPts val="0"/>
              </a:spcBef>
              <a:spcAft>
                <a:spcPts val="0"/>
              </a:spcAft>
              <a:buClr>
                <a:schemeClr val="dk1"/>
              </a:buClr>
              <a:buSzPts val="900"/>
              <a:buNone/>
              <a:defRPr/>
            </a:lvl1pPr>
            <a:lvl2pPr lvl="1" rtl="0">
              <a:spcBef>
                <a:spcPts val="0"/>
              </a:spcBef>
              <a:spcAft>
                <a:spcPts val="0"/>
              </a:spcAft>
              <a:buSzPts val="700"/>
              <a:buNone/>
              <a:defRPr/>
            </a:lvl2pPr>
            <a:lvl3pPr lvl="2" rtl="0">
              <a:spcBef>
                <a:spcPts val="0"/>
              </a:spcBef>
              <a:spcAft>
                <a:spcPts val="0"/>
              </a:spcAft>
              <a:buSzPts val="700"/>
              <a:buNone/>
              <a:defRPr/>
            </a:lvl3pPr>
            <a:lvl4pPr lvl="3" rtl="0">
              <a:spcBef>
                <a:spcPts val="0"/>
              </a:spcBef>
              <a:spcAft>
                <a:spcPts val="0"/>
              </a:spcAft>
              <a:buSzPts val="700"/>
              <a:buNone/>
              <a:defRPr/>
            </a:lvl4pPr>
            <a:lvl5pPr lvl="4" rtl="0">
              <a:spcBef>
                <a:spcPts val="0"/>
              </a:spcBef>
              <a:spcAft>
                <a:spcPts val="0"/>
              </a:spcAft>
              <a:buSzPts val="700"/>
              <a:buNone/>
              <a:defRPr/>
            </a:lvl5pPr>
            <a:lvl6pPr lvl="5" rtl="0">
              <a:spcBef>
                <a:spcPts val="0"/>
              </a:spcBef>
              <a:spcAft>
                <a:spcPts val="0"/>
              </a:spcAft>
              <a:buSzPts val="700"/>
              <a:buNone/>
              <a:defRPr/>
            </a:lvl6pPr>
            <a:lvl7pPr lvl="6" rtl="0">
              <a:spcBef>
                <a:spcPts val="0"/>
              </a:spcBef>
              <a:spcAft>
                <a:spcPts val="0"/>
              </a:spcAft>
              <a:buSzPts val="700"/>
              <a:buNone/>
              <a:defRPr/>
            </a:lvl7pPr>
            <a:lvl8pPr lvl="7" rtl="0">
              <a:spcBef>
                <a:spcPts val="0"/>
              </a:spcBef>
              <a:spcAft>
                <a:spcPts val="0"/>
              </a:spcAft>
              <a:buSzPts val="700"/>
              <a:buNone/>
              <a:defRPr/>
            </a:lvl8pPr>
            <a:lvl9pPr lvl="8" rtl="0">
              <a:spcBef>
                <a:spcPts val="0"/>
              </a:spcBef>
              <a:spcAft>
                <a:spcPts val="0"/>
              </a:spcAft>
              <a:buSzPts val="700"/>
              <a:buNone/>
              <a:defRPr/>
            </a:lvl9pPr>
          </a:lstStyle>
          <a:p/>
        </p:txBody>
      </p:sp>
      <p:sp>
        <p:nvSpPr>
          <p:cNvPr id="121" name="Google Shape;121;p24"/>
          <p:cNvSpPr txBox="1"/>
          <p:nvPr>
            <p:ph idx="1" type="body"/>
          </p:nvPr>
        </p:nvSpPr>
        <p:spPr>
          <a:xfrm rot="5400000">
            <a:off x="270600" y="95319"/>
            <a:ext cx="2925900" cy="3009900"/>
          </a:xfrm>
          <a:prstGeom prst="rect">
            <a:avLst/>
          </a:prstGeom>
          <a:noFill/>
          <a:ln>
            <a:noFill/>
          </a:ln>
        </p:spPr>
        <p:txBody>
          <a:bodyPr anchorCtr="0" anchor="t" bIns="22850" lIns="45725" spcFirstLastPara="1" rIns="45725" wrap="square" tIns="22850">
            <a:normAutofit/>
          </a:bodyPr>
          <a:lstStyle>
            <a:lvl1pPr indent="-285750" lvl="0" marL="457200" rtl="0" algn="l">
              <a:spcBef>
                <a:spcPts val="200"/>
              </a:spcBef>
              <a:spcAft>
                <a:spcPts val="0"/>
              </a:spcAft>
              <a:buClr>
                <a:schemeClr val="dk1"/>
              </a:buClr>
              <a:buSzPts val="900"/>
              <a:buChar char="•"/>
              <a:defRPr/>
            </a:lvl1pPr>
            <a:lvl2pPr indent="-285750" lvl="1" marL="914400" rtl="0" algn="l">
              <a:spcBef>
                <a:spcPts val="200"/>
              </a:spcBef>
              <a:spcAft>
                <a:spcPts val="0"/>
              </a:spcAft>
              <a:buClr>
                <a:schemeClr val="dk1"/>
              </a:buClr>
              <a:buSzPts val="900"/>
              <a:buChar char="–"/>
              <a:defRPr/>
            </a:lvl2pPr>
            <a:lvl3pPr indent="-285750" lvl="2" marL="1371600" rtl="0" algn="l">
              <a:spcBef>
                <a:spcPts val="200"/>
              </a:spcBef>
              <a:spcAft>
                <a:spcPts val="0"/>
              </a:spcAft>
              <a:buClr>
                <a:schemeClr val="dk1"/>
              </a:buClr>
              <a:buSzPts val="900"/>
              <a:buChar char="•"/>
              <a:defRPr/>
            </a:lvl3pPr>
            <a:lvl4pPr indent="-285750" lvl="3" marL="1828800" rtl="0" algn="l">
              <a:spcBef>
                <a:spcPts val="200"/>
              </a:spcBef>
              <a:spcAft>
                <a:spcPts val="0"/>
              </a:spcAft>
              <a:buClr>
                <a:schemeClr val="dk1"/>
              </a:buClr>
              <a:buSzPts val="900"/>
              <a:buChar char="–"/>
              <a:defRPr/>
            </a:lvl4pPr>
            <a:lvl5pPr indent="-285750" lvl="4" marL="2286000" rtl="0" algn="l">
              <a:spcBef>
                <a:spcPts val="200"/>
              </a:spcBef>
              <a:spcAft>
                <a:spcPts val="0"/>
              </a:spcAft>
              <a:buClr>
                <a:schemeClr val="dk1"/>
              </a:buClr>
              <a:buSzPts val="900"/>
              <a:buChar char="»"/>
              <a:defRPr/>
            </a:lvl5pPr>
            <a:lvl6pPr indent="-285750" lvl="5" marL="2743200" rtl="0" algn="l">
              <a:spcBef>
                <a:spcPts val="200"/>
              </a:spcBef>
              <a:spcAft>
                <a:spcPts val="0"/>
              </a:spcAft>
              <a:buClr>
                <a:schemeClr val="dk1"/>
              </a:buClr>
              <a:buSzPts val="900"/>
              <a:buChar char="•"/>
              <a:defRPr/>
            </a:lvl6pPr>
            <a:lvl7pPr indent="-285750" lvl="6" marL="3200400" rtl="0" algn="l">
              <a:spcBef>
                <a:spcPts val="200"/>
              </a:spcBef>
              <a:spcAft>
                <a:spcPts val="0"/>
              </a:spcAft>
              <a:buClr>
                <a:schemeClr val="dk1"/>
              </a:buClr>
              <a:buSzPts val="900"/>
              <a:buChar char="•"/>
              <a:defRPr/>
            </a:lvl7pPr>
            <a:lvl8pPr indent="-285750" lvl="7" marL="3657600" rtl="0" algn="l">
              <a:spcBef>
                <a:spcPts val="200"/>
              </a:spcBef>
              <a:spcAft>
                <a:spcPts val="0"/>
              </a:spcAft>
              <a:buClr>
                <a:schemeClr val="dk1"/>
              </a:buClr>
              <a:buSzPts val="900"/>
              <a:buChar char="•"/>
              <a:defRPr/>
            </a:lvl8pPr>
            <a:lvl9pPr indent="-285750" lvl="8" marL="4114800" rtl="0" algn="l">
              <a:spcBef>
                <a:spcPts val="200"/>
              </a:spcBef>
              <a:spcAft>
                <a:spcPts val="0"/>
              </a:spcAft>
              <a:buClr>
                <a:schemeClr val="dk1"/>
              </a:buClr>
              <a:buSzPts val="900"/>
              <a:buChar char="•"/>
              <a:defRPr/>
            </a:lvl9pPr>
          </a:lstStyle>
          <a:p/>
        </p:txBody>
      </p:sp>
      <p:sp>
        <p:nvSpPr>
          <p:cNvPr id="122" name="Google Shape;122;p24"/>
          <p:cNvSpPr txBox="1"/>
          <p:nvPr>
            <p:ph idx="10" type="dt"/>
          </p:nvPr>
        </p:nvSpPr>
        <p:spPr>
          <a:xfrm>
            <a:off x="228600" y="3178175"/>
            <a:ext cx="1066800" cy="182700"/>
          </a:xfrm>
          <a:prstGeom prst="rect">
            <a:avLst/>
          </a:prstGeom>
          <a:noFill/>
          <a:ln>
            <a:noFill/>
          </a:ln>
        </p:spPr>
        <p:txBody>
          <a:bodyPr anchorCtr="0" anchor="ctr" bIns="22850" lIns="45725" spcFirstLastPara="1" rIns="45725" wrap="square" tIns="22850">
            <a:noAutofit/>
          </a:bodyPr>
          <a:lstStyle>
            <a:lvl1pPr lvl="0" rtl="0" algn="l">
              <a:spcBef>
                <a:spcPts val="0"/>
              </a:spcBef>
              <a:spcAft>
                <a:spcPts val="0"/>
              </a:spcAft>
              <a:buSzPts val="700"/>
              <a:buNone/>
              <a:defRPr/>
            </a:lvl1pPr>
            <a:lvl2pPr lvl="1" rtl="0" algn="l">
              <a:spcBef>
                <a:spcPts val="0"/>
              </a:spcBef>
              <a:spcAft>
                <a:spcPts val="0"/>
              </a:spcAft>
              <a:buSzPts val="700"/>
              <a:buNone/>
              <a:defRPr/>
            </a:lvl2pPr>
            <a:lvl3pPr lvl="2" rtl="0" algn="l">
              <a:spcBef>
                <a:spcPts val="0"/>
              </a:spcBef>
              <a:spcAft>
                <a:spcPts val="0"/>
              </a:spcAft>
              <a:buSzPts val="700"/>
              <a:buNone/>
              <a:defRPr/>
            </a:lvl3pPr>
            <a:lvl4pPr lvl="3" rtl="0" algn="l">
              <a:spcBef>
                <a:spcPts val="0"/>
              </a:spcBef>
              <a:spcAft>
                <a:spcPts val="0"/>
              </a:spcAft>
              <a:buSzPts val="700"/>
              <a:buNone/>
              <a:defRPr/>
            </a:lvl4pPr>
            <a:lvl5pPr lvl="4" rtl="0" algn="l">
              <a:spcBef>
                <a:spcPts val="0"/>
              </a:spcBef>
              <a:spcAft>
                <a:spcPts val="0"/>
              </a:spcAft>
              <a:buSzPts val="700"/>
              <a:buNone/>
              <a:defRPr/>
            </a:lvl5pPr>
            <a:lvl6pPr lvl="5" rtl="0" algn="l">
              <a:spcBef>
                <a:spcPts val="0"/>
              </a:spcBef>
              <a:spcAft>
                <a:spcPts val="0"/>
              </a:spcAft>
              <a:buSzPts val="700"/>
              <a:buNone/>
              <a:defRPr/>
            </a:lvl6pPr>
            <a:lvl7pPr lvl="6" rtl="0" algn="l">
              <a:spcBef>
                <a:spcPts val="0"/>
              </a:spcBef>
              <a:spcAft>
                <a:spcPts val="0"/>
              </a:spcAft>
              <a:buSzPts val="700"/>
              <a:buNone/>
              <a:defRPr/>
            </a:lvl7pPr>
            <a:lvl8pPr lvl="7" rtl="0" algn="l">
              <a:spcBef>
                <a:spcPts val="0"/>
              </a:spcBef>
              <a:spcAft>
                <a:spcPts val="0"/>
              </a:spcAft>
              <a:buSzPts val="700"/>
              <a:buNone/>
              <a:defRPr/>
            </a:lvl8pPr>
            <a:lvl9pPr lvl="8" rtl="0" algn="l">
              <a:spcBef>
                <a:spcPts val="0"/>
              </a:spcBef>
              <a:spcAft>
                <a:spcPts val="0"/>
              </a:spcAft>
              <a:buSzPts val="700"/>
              <a:buNone/>
              <a:defRPr/>
            </a:lvl9pPr>
          </a:lstStyle>
          <a:p/>
        </p:txBody>
      </p:sp>
      <p:sp>
        <p:nvSpPr>
          <p:cNvPr id="123" name="Google Shape;123;p24"/>
          <p:cNvSpPr txBox="1"/>
          <p:nvPr>
            <p:ph idx="11" type="ftr"/>
          </p:nvPr>
        </p:nvSpPr>
        <p:spPr>
          <a:xfrm>
            <a:off x="1562100" y="3178175"/>
            <a:ext cx="1447800" cy="182700"/>
          </a:xfrm>
          <a:prstGeom prst="rect">
            <a:avLst/>
          </a:prstGeom>
          <a:noFill/>
          <a:ln>
            <a:noFill/>
          </a:ln>
        </p:spPr>
        <p:txBody>
          <a:bodyPr anchorCtr="0" anchor="ctr" bIns="22850" lIns="45725" spcFirstLastPara="1" rIns="45725" wrap="square" tIns="22850">
            <a:noAutofit/>
          </a:bodyPr>
          <a:lstStyle>
            <a:lvl1pPr lvl="0" rtl="0" algn="ctr">
              <a:spcBef>
                <a:spcPts val="0"/>
              </a:spcBef>
              <a:spcAft>
                <a:spcPts val="0"/>
              </a:spcAft>
              <a:buSzPts val="700"/>
              <a:buNone/>
              <a:defRPr/>
            </a:lvl1pPr>
            <a:lvl2pPr lvl="1" rtl="0" algn="l">
              <a:spcBef>
                <a:spcPts val="0"/>
              </a:spcBef>
              <a:spcAft>
                <a:spcPts val="0"/>
              </a:spcAft>
              <a:buSzPts val="700"/>
              <a:buNone/>
              <a:defRPr/>
            </a:lvl2pPr>
            <a:lvl3pPr lvl="2" rtl="0" algn="l">
              <a:spcBef>
                <a:spcPts val="0"/>
              </a:spcBef>
              <a:spcAft>
                <a:spcPts val="0"/>
              </a:spcAft>
              <a:buSzPts val="700"/>
              <a:buNone/>
              <a:defRPr/>
            </a:lvl3pPr>
            <a:lvl4pPr lvl="3" rtl="0" algn="l">
              <a:spcBef>
                <a:spcPts val="0"/>
              </a:spcBef>
              <a:spcAft>
                <a:spcPts val="0"/>
              </a:spcAft>
              <a:buSzPts val="700"/>
              <a:buNone/>
              <a:defRPr/>
            </a:lvl4pPr>
            <a:lvl5pPr lvl="4" rtl="0" algn="l">
              <a:spcBef>
                <a:spcPts val="0"/>
              </a:spcBef>
              <a:spcAft>
                <a:spcPts val="0"/>
              </a:spcAft>
              <a:buSzPts val="700"/>
              <a:buNone/>
              <a:defRPr/>
            </a:lvl5pPr>
            <a:lvl6pPr lvl="5" rtl="0" algn="l">
              <a:spcBef>
                <a:spcPts val="0"/>
              </a:spcBef>
              <a:spcAft>
                <a:spcPts val="0"/>
              </a:spcAft>
              <a:buSzPts val="700"/>
              <a:buNone/>
              <a:defRPr/>
            </a:lvl6pPr>
            <a:lvl7pPr lvl="6" rtl="0" algn="l">
              <a:spcBef>
                <a:spcPts val="0"/>
              </a:spcBef>
              <a:spcAft>
                <a:spcPts val="0"/>
              </a:spcAft>
              <a:buSzPts val="700"/>
              <a:buNone/>
              <a:defRPr/>
            </a:lvl7pPr>
            <a:lvl8pPr lvl="7" rtl="0" algn="l">
              <a:spcBef>
                <a:spcPts val="0"/>
              </a:spcBef>
              <a:spcAft>
                <a:spcPts val="0"/>
              </a:spcAft>
              <a:buSzPts val="700"/>
              <a:buNone/>
              <a:defRPr/>
            </a:lvl8pPr>
            <a:lvl9pPr lvl="8" rtl="0" algn="l">
              <a:spcBef>
                <a:spcPts val="0"/>
              </a:spcBef>
              <a:spcAft>
                <a:spcPts val="0"/>
              </a:spcAft>
              <a:buSzPts val="700"/>
              <a:buNone/>
              <a:defRPr/>
            </a:lvl9pPr>
          </a:lstStyle>
          <a:p/>
        </p:txBody>
      </p:sp>
      <p:sp>
        <p:nvSpPr>
          <p:cNvPr id="124" name="Google Shape;124;p24"/>
          <p:cNvSpPr txBox="1"/>
          <p:nvPr>
            <p:ph idx="12" type="sldNum"/>
          </p:nvPr>
        </p:nvSpPr>
        <p:spPr>
          <a:xfrm>
            <a:off x="3276600" y="3178175"/>
            <a:ext cx="1066800" cy="182700"/>
          </a:xfrm>
          <a:prstGeom prst="rect">
            <a:avLst/>
          </a:prstGeom>
          <a:noFill/>
          <a:ln>
            <a:noFill/>
          </a:ln>
        </p:spPr>
        <p:txBody>
          <a:bodyPr anchorCtr="0" anchor="ctr" bIns="22850" lIns="45725" spcFirstLastPara="1" rIns="45725" wrap="square" tIns="2285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1.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marR="0" rtl="0" algn="ctr">
              <a:spcBef>
                <a:spcPts val="0"/>
              </a:spcBef>
              <a:spcAft>
                <a:spcPts val="0"/>
              </a:spcAft>
              <a:buClr>
                <a:schemeClr val="dk1"/>
              </a:buClr>
              <a:buSzPts val="2200"/>
              <a:buFont typeface="Calibri"/>
              <a:buNone/>
              <a:defRPr b="0" i="0" sz="2200" u="none" cap="none" strike="noStrike">
                <a:solidFill>
                  <a:schemeClr val="dk1"/>
                </a:solidFill>
                <a:latin typeface="Calibri"/>
                <a:ea typeface="Calibri"/>
                <a:cs typeface="Calibri"/>
                <a:sym typeface="Calibri"/>
              </a:defRPr>
            </a:lvl1pPr>
            <a:lvl2pPr lvl="1" rtl="0">
              <a:spcBef>
                <a:spcPts val="0"/>
              </a:spcBef>
              <a:spcAft>
                <a:spcPts val="0"/>
              </a:spcAft>
              <a:buSzPts val="700"/>
              <a:buNone/>
              <a:defRPr sz="900"/>
            </a:lvl2pPr>
            <a:lvl3pPr lvl="2" rtl="0">
              <a:spcBef>
                <a:spcPts val="0"/>
              </a:spcBef>
              <a:spcAft>
                <a:spcPts val="0"/>
              </a:spcAft>
              <a:buSzPts val="700"/>
              <a:buNone/>
              <a:defRPr sz="900"/>
            </a:lvl3pPr>
            <a:lvl4pPr lvl="3" rtl="0">
              <a:spcBef>
                <a:spcPts val="0"/>
              </a:spcBef>
              <a:spcAft>
                <a:spcPts val="0"/>
              </a:spcAft>
              <a:buSzPts val="700"/>
              <a:buNone/>
              <a:defRPr sz="900"/>
            </a:lvl4pPr>
            <a:lvl5pPr lvl="4" rtl="0">
              <a:spcBef>
                <a:spcPts val="0"/>
              </a:spcBef>
              <a:spcAft>
                <a:spcPts val="0"/>
              </a:spcAft>
              <a:buSzPts val="700"/>
              <a:buNone/>
              <a:defRPr sz="900"/>
            </a:lvl5pPr>
            <a:lvl6pPr lvl="5" rtl="0">
              <a:spcBef>
                <a:spcPts val="0"/>
              </a:spcBef>
              <a:spcAft>
                <a:spcPts val="0"/>
              </a:spcAft>
              <a:buSzPts val="700"/>
              <a:buNone/>
              <a:defRPr sz="900"/>
            </a:lvl6pPr>
            <a:lvl7pPr lvl="6" rtl="0">
              <a:spcBef>
                <a:spcPts val="0"/>
              </a:spcBef>
              <a:spcAft>
                <a:spcPts val="0"/>
              </a:spcAft>
              <a:buSzPts val="700"/>
              <a:buNone/>
              <a:defRPr sz="900"/>
            </a:lvl7pPr>
            <a:lvl8pPr lvl="7" rtl="0">
              <a:spcBef>
                <a:spcPts val="0"/>
              </a:spcBef>
              <a:spcAft>
                <a:spcPts val="0"/>
              </a:spcAft>
              <a:buSzPts val="700"/>
              <a:buNone/>
              <a:defRPr sz="900"/>
            </a:lvl8pPr>
            <a:lvl9pPr lvl="8" rtl="0">
              <a:spcBef>
                <a:spcPts val="0"/>
              </a:spcBef>
              <a:spcAft>
                <a:spcPts val="0"/>
              </a:spcAft>
              <a:buSzPts val="700"/>
              <a:buNone/>
              <a:defRPr sz="900"/>
            </a:lvl9pPr>
          </a:lstStyle>
          <a:p/>
        </p:txBody>
      </p:sp>
      <p:sp>
        <p:nvSpPr>
          <p:cNvPr id="52" name="Google Shape;52;p13"/>
          <p:cNvSpPr txBox="1"/>
          <p:nvPr>
            <p:ph idx="1" type="body"/>
          </p:nvPr>
        </p:nvSpPr>
        <p:spPr>
          <a:xfrm>
            <a:off x="228600" y="800100"/>
            <a:ext cx="4114800" cy="2263200"/>
          </a:xfrm>
          <a:prstGeom prst="rect">
            <a:avLst/>
          </a:prstGeom>
          <a:noFill/>
          <a:ln>
            <a:noFill/>
          </a:ln>
        </p:spPr>
        <p:txBody>
          <a:bodyPr anchorCtr="0" anchor="t" bIns="22850" lIns="45725" spcFirstLastPara="1" rIns="45725" wrap="square" tIns="22850">
            <a:normAutofit/>
          </a:bodyPr>
          <a:lstStyle>
            <a:lvl1pPr indent="-330200" lvl="0" marL="457200" marR="0" rtl="0" algn="l">
              <a:spcBef>
                <a:spcPts val="30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1pPr>
            <a:lvl2pPr indent="-317500" lvl="1" marL="914400" marR="0" rtl="0" algn="l">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2pPr>
            <a:lvl3pPr indent="-304800" lvl="2" marL="1371600" marR="0" rtl="0" algn="l">
              <a:spcBef>
                <a:spcPts val="2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3pPr>
            <a:lvl4pPr indent="-292100" lvl="3" marL="1828800" marR="0" rtl="0" algn="l">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4pPr>
            <a:lvl5pPr indent="-292100" lvl="4" marL="2286000" marR="0" rtl="0" algn="l">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5pPr>
            <a:lvl6pPr indent="-292100" lvl="5" marL="2743200" marR="0" rtl="0" algn="l">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6pPr>
            <a:lvl7pPr indent="-292100" lvl="6" marL="3200400" marR="0" rtl="0" algn="l">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7pPr>
            <a:lvl8pPr indent="-292100" lvl="7" marL="3657600" marR="0" rtl="0" algn="l">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8pPr>
            <a:lvl9pPr indent="-292100" lvl="8" marL="4114800" marR="0" rtl="0" algn="l">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9pPr>
          </a:lstStyle>
          <a:p/>
        </p:txBody>
      </p:sp>
      <p:sp>
        <p:nvSpPr>
          <p:cNvPr id="53" name="Google Shape;53;p13"/>
          <p:cNvSpPr txBox="1"/>
          <p:nvPr>
            <p:ph idx="10" type="dt"/>
          </p:nvPr>
        </p:nvSpPr>
        <p:spPr>
          <a:xfrm>
            <a:off x="228600" y="3178175"/>
            <a:ext cx="1066800" cy="182700"/>
          </a:xfrm>
          <a:prstGeom prst="rect">
            <a:avLst/>
          </a:prstGeom>
          <a:noFill/>
          <a:ln>
            <a:noFill/>
          </a:ln>
        </p:spPr>
        <p:txBody>
          <a:bodyPr anchorCtr="0" anchor="ctr" bIns="22850" lIns="45725" spcFirstLastPara="1" rIns="45725" wrap="square" tIns="22850">
            <a:noAutofit/>
          </a:bodyPr>
          <a:lstStyle>
            <a:lvl1pPr lvl="0" marR="0" rtl="0" algn="l">
              <a:spcBef>
                <a:spcPts val="0"/>
              </a:spcBef>
              <a:spcAft>
                <a:spcPts val="0"/>
              </a:spcAft>
              <a:buSzPts val="700"/>
              <a:buNone/>
              <a:defRPr b="0" i="0" sz="600" u="none" cap="none" strike="noStrike">
                <a:solidFill>
                  <a:srgbClr val="888888"/>
                </a:solidFill>
                <a:latin typeface="Calibri"/>
                <a:ea typeface="Calibri"/>
                <a:cs typeface="Calibri"/>
                <a:sym typeface="Calibri"/>
              </a:defRPr>
            </a:lvl1pPr>
            <a:lvl2pPr lvl="1"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2pPr>
            <a:lvl3pPr lvl="2"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3pPr>
            <a:lvl4pPr lvl="3"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4pPr>
            <a:lvl5pPr lvl="4"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5pPr>
            <a:lvl6pPr lvl="5"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6pPr>
            <a:lvl7pPr lvl="6"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7pPr>
            <a:lvl8pPr lvl="7"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8pPr>
            <a:lvl9pPr lvl="8"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9pPr>
          </a:lstStyle>
          <a:p/>
        </p:txBody>
      </p:sp>
      <p:sp>
        <p:nvSpPr>
          <p:cNvPr id="54" name="Google Shape;54;p13"/>
          <p:cNvSpPr txBox="1"/>
          <p:nvPr>
            <p:ph idx="11" type="ftr"/>
          </p:nvPr>
        </p:nvSpPr>
        <p:spPr>
          <a:xfrm>
            <a:off x="1562100" y="3178175"/>
            <a:ext cx="1447800" cy="182700"/>
          </a:xfrm>
          <a:prstGeom prst="rect">
            <a:avLst/>
          </a:prstGeom>
          <a:noFill/>
          <a:ln>
            <a:noFill/>
          </a:ln>
        </p:spPr>
        <p:txBody>
          <a:bodyPr anchorCtr="0" anchor="ctr" bIns="22850" lIns="45725" spcFirstLastPara="1" rIns="45725" wrap="square" tIns="22850">
            <a:noAutofit/>
          </a:bodyPr>
          <a:lstStyle>
            <a:lvl1pPr lvl="0" marR="0" rtl="0" algn="ctr">
              <a:spcBef>
                <a:spcPts val="0"/>
              </a:spcBef>
              <a:spcAft>
                <a:spcPts val="0"/>
              </a:spcAft>
              <a:buSzPts val="700"/>
              <a:buNone/>
              <a:defRPr b="0" i="0" sz="600" u="none" cap="none" strike="noStrike">
                <a:solidFill>
                  <a:srgbClr val="888888"/>
                </a:solidFill>
                <a:latin typeface="Calibri"/>
                <a:ea typeface="Calibri"/>
                <a:cs typeface="Calibri"/>
                <a:sym typeface="Calibri"/>
              </a:defRPr>
            </a:lvl1pPr>
            <a:lvl2pPr lvl="1"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2pPr>
            <a:lvl3pPr lvl="2"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3pPr>
            <a:lvl4pPr lvl="3"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4pPr>
            <a:lvl5pPr lvl="4"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5pPr>
            <a:lvl6pPr lvl="5"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6pPr>
            <a:lvl7pPr lvl="6"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7pPr>
            <a:lvl8pPr lvl="7"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8pPr>
            <a:lvl9pPr lvl="8"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9pPr>
          </a:lstStyle>
          <a:p/>
        </p:txBody>
      </p:sp>
      <p:sp>
        <p:nvSpPr>
          <p:cNvPr id="55" name="Google Shape;55;p13"/>
          <p:cNvSpPr txBox="1"/>
          <p:nvPr>
            <p:ph idx="12" type="sldNum"/>
          </p:nvPr>
        </p:nvSpPr>
        <p:spPr>
          <a:xfrm>
            <a:off x="3276600" y="3178175"/>
            <a:ext cx="1066800" cy="182700"/>
          </a:xfrm>
          <a:prstGeom prst="rect">
            <a:avLst/>
          </a:prstGeom>
          <a:noFill/>
          <a:ln>
            <a:noFill/>
          </a:ln>
        </p:spPr>
        <p:txBody>
          <a:bodyPr anchorCtr="0" anchor="ctr" bIns="22850" lIns="45725" spcFirstLastPara="1" rIns="45725" wrap="square" tIns="22850">
            <a:noAutofit/>
          </a:bodyPr>
          <a:lstStyle>
            <a:lvl1pPr indent="0" lvl="0" marL="0" marR="0" rtl="0" algn="r">
              <a:spcBef>
                <a:spcPts val="0"/>
              </a:spcBef>
              <a:buNone/>
              <a:defRPr b="0" i="0" sz="600" u="none" cap="none" strike="noStrike">
                <a:solidFill>
                  <a:srgbClr val="888888"/>
                </a:solidFill>
                <a:latin typeface="Calibri"/>
                <a:ea typeface="Calibri"/>
                <a:cs typeface="Calibri"/>
                <a:sym typeface="Calibri"/>
              </a:defRPr>
            </a:lvl1pPr>
            <a:lvl2pPr indent="0" lvl="1" marL="0" marR="0" rtl="0" algn="r">
              <a:spcBef>
                <a:spcPts val="0"/>
              </a:spcBef>
              <a:buNone/>
              <a:defRPr b="0" i="0" sz="600" u="none" cap="none" strike="noStrike">
                <a:solidFill>
                  <a:srgbClr val="888888"/>
                </a:solidFill>
                <a:latin typeface="Calibri"/>
                <a:ea typeface="Calibri"/>
                <a:cs typeface="Calibri"/>
                <a:sym typeface="Calibri"/>
              </a:defRPr>
            </a:lvl2pPr>
            <a:lvl3pPr indent="0" lvl="2" marL="0" marR="0" rtl="0" algn="r">
              <a:spcBef>
                <a:spcPts val="0"/>
              </a:spcBef>
              <a:buNone/>
              <a:defRPr b="0" i="0" sz="600" u="none" cap="none" strike="noStrike">
                <a:solidFill>
                  <a:srgbClr val="888888"/>
                </a:solidFill>
                <a:latin typeface="Calibri"/>
                <a:ea typeface="Calibri"/>
                <a:cs typeface="Calibri"/>
                <a:sym typeface="Calibri"/>
              </a:defRPr>
            </a:lvl3pPr>
            <a:lvl4pPr indent="0" lvl="3" marL="0" marR="0" rtl="0" algn="r">
              <a:spcBef>
                <a:spcPts val="0"/>
              </a:spcBef>
              <a:buNone/>
              <a:defRPr b="0" i="0" sz="600" u="none" cap="none" strike="noStrike">
                <a:solidFill>
                  <a:srgbClr val="888888"/>
                </a:solidFill>
                <a:latin typeface="Calibri"/>
                <a:ea typeface="Calibri"/>
                <a:cs typeface="Calibri"/>
                <a:sym typeface="Calibri"/>
              </a:defRPr>
            </a:lvl4pPr>
            <a:lvl5pPr indent="0" lvl="4" marL="0" marR="0" rtl="0" algn="r">
              <a:spcBef>
                <a:spcPts val="0"/>
              </a:spcBef>
              <a:buNone/>
              <a:defRPr b="0" i="0" sz="600" u="none" cap="none" strike="noStrike">
                <a:solidFill>
                  <a:srgbClr val="888888"/>
                </a:solidFill>
                <a:latin typeface="Calibri"/>
                <a:ea typeface="Calibri"/>
                <a:cs typeface="Calibri"/>
                <a:sym typeface="Calibri"/>
              </a:defRPr>
            </a:lvl5pPr>
            <a:lvl6pPr indent="0" lvl="5" marL="0" marR="0" rtl="0" algn="r">
              <a:spcBef>
                <a:spcPts val="0"/>
              </a:spcBef>
              <a:buNone/>
              <a:defRPr b="0" i="0" sz="600" u="none" cap="none" strike="noStrike">
                <a:solidFill>
                  <a:srgbClr val="888888"/>
                </a:solidFill>
                <a:latin typeface="Calibri"/>
                <a:ea typeface="Calibri"/>
                <a:cs typeface="Calibri"/>
                <a:sym typeface="Calibri"/>
              </a:defRPr>
            </a:lvl6pPr>
            <a:lvl7pPr indent="0" lvl="6" marL="0" marR="0" rtl="0" algn="r">
              <a:spcBef>
                <a:spcPts val="0"/>
              </a:spcBef>
              <a:buNone/>
              <a:defRPr b="0" i="0" sz="600" u="none" cap="none" strike="noStrike">
                <a:solidFill>
                  <a:srgbClr val="888888"/>
                </a:solidFill>
                <a:latin typeface="Calibri"/>
                <a:ea typeface="Calibri"/>
                <a:cs typeface="Calibri"/>
                <a:sym typeface="Calibri"/>
              </a:defRPr>
            </a:lvl7pPr>
            <a:lvl8pPr indent="0" lvl="7" marL="0" marR="0" rtl="0" algn="r">
              <a:spcBef>
                <a:spcPts val="0"/>
              </a:spcBef>
              <a:buNone/>
              <a:defRPr b="0" i="0" sz="600" u="none" cap="none" strike="noStrike">
                <a:solidFill>
                  <a:srgbClr val="888888"/>
                </a:solidFill>
                <a:latin typeface="Calibri"/>
                <a:ea typeface="Calibri"/>
                <a:cs typeface="Calibri"/>
                <a:sym typeface="Calibri"/>
              </a:defRPr>
            </a:lvl8pPr>
            <a:lvl9pPr indent="0" lvl="8" marL="0" marR="0" rtl="0" algn="r">
              <a:spcBef>
                <a:spcPts val="0"/>
              </a:spcBef>
              <a:buNone/>
              <a:defRPr b="0" i="0" sz="6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7.png"/><Relationship Id="rId4" Type="http://schemas.openxmlformats.org/officeDocument/2006/relationships/image" Target="../media/image20.png"/><Relationship Id="rId5" Type="http://schemas.openxmlformats.org/officeDocument/2006/relationships/image" Target="../media/image8.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3.png"/><Relationship Id="rId4" Type="http://schemas.openxmlformats.org/officeDocument/2006/relationships/image" Target="../media/image36.png"/><Relationship Id="rId5" Type="http://schemas.openxmlformats.org/officeDocument/2006/relationships/image" Target="../media/image41.png"/><Relationship Id="rId6" Type="http://schemas.openxmlformats.org/officeDocument/2006/relationships/image" Target="../media/image3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hyperlink" Target="https://youtu.be/rFBefc5lNRQ" TargetMode="External"/><Relationship Id="rId4" Type="http://schemas.openxmlformats.org/officeDocument/2006/relationships/image" Target="../media/image5.png"/><Relationship Id="rId5" Type="http://schemas.openxmlformats.org/officeDocument/2006/relationships/hyperlink" Target="http://www.youtube.com/watch?v=rFBefc5lNRQ" TargetMode="External"/><Relationship Id="rId6" Type="http://schemas.openxmlformats.org/officeDocument/2006/relationships/image" Target="../media/image37.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hyperlink" Target="https://universe.roboflow.com/computer-vision-xiyu1/coral-life-forms-detection/model/4" TargetMode="External"/><Relationship Id="rId4" Type="http://schemas.openxmlformats.org/officeDocument/2006/relationships/image" Target="../media/image13.png"/><Relationship Id="rId5" Type="http://schemas.openxmlformats.org/officeDocument/2006/relationships/hyperlink" Target="https://universe.roboflow.com/computer-vision-xiyu1/coral-life-forms-detection/model/4" TargetMode="External"/><Relationship Id="rId6" Type="http://schemas.openxmlformats.org/officeDocument/2006/relationships/image" Target="../media/image5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3.png"/><Relationship Id="rId4" Type="http://schemas.openxmlformats.org/officeDocument/2006/relationships/image" Target="../media/image53.jpg"/><Relationship Id="rId5" Type="http://schemas.openxmlformats.org/officeDocument/2006/relationships/image" Target="../media/image2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49.png"/><Relationship Id="rId4" Type="http://schemas.openxmlformats.org/officeDocument/2006/relationships/image" Target="../media/image46.jpg"/><Relationship Id="rId5" Type="http://schemas.openxmlformats.org/officeDocument/2006/relationships/image" Target="../media/image13.png"/><Relationship Id="rId6" Type="http://schemas.openxmlformats.org/officeDocument/2006/relationships/image" Target="../media/image43.png"/><Relationship Id="rId7" Type="http://schemas.openxmlformats.org/officeDocument/2006/relationships/image" Target="../media/image20.png"/></Relationships>
</file>

<file path=ppt/slides/_rels/slide17.xml.rels><?xml version="1.0" encoding="UTF-8" standalone="yes"?><Relationships xmlns="http://schemas.openxmlformats.org/package/2006/relationships"><Relationship Id="rId11" Type="http://schemas.openxmlformats.org/officeDocument/2006/relationships/hyperlink" Target="https://id.linkedin.com/in/nadyanovalina" TargetMode="External"/><Relationship Id="rId10" Type="http://schemas.openxmlformats.org/officeDocument/2006/relationships/hyperlink" Target="https://www.linkedin.com/in/harrison-han-1b624766/" TargetMode="External"/><Relationship Id="rId13" Type="http://schemas.openxmlformats.org/officeDocument/2006/relationships/hyperlink" Target="https://id.linkedin.com/in/i-putu-ananta-yogiswara-9087aa55" TargetMode="External"/><Relationship Id="rId12" Type="http://schemas.openxmlformats.org/officeDocument/2006/relationships/hyperlink" Target="https://id.linkedin.com/in/fafa-designer/in" TargetMode="External"/><Relationship Id="rId1" Type="http://schemas.openxmlformats.org/officeDocument/2006/relationships/slideLayout" Target="../slideLayouts/slideLayout11.xml"/><Relationship Id="rId2" Type="http://schemas.openxmlformats.org/officeDocument/2006/relationships/notesSlide" Target="../notesSlides/notesSlide17.xml"/><Relationship Id="rId3" Type="http://schemas.openxmlformats.org/officeDocument/2006/relationships/image" Target="../media/image51.jpg"/><Relationship Id="rId4" Type="http://schemas.openxmlformats.org/officeDocument/2006/relationships/image" Target="../media/image20.png"/><Relationship Id="rId9" Type="http://schemas.openxmlformats.org/officeDocument/2006/relationships/hyperlink" Target="https://id.linkedin.com/in/yurixa" TargetMode="External"/><Relationship Id="rId15" Type="http://schemas.openxmlformats.org/officeDocument/2006/relationships/hyperlink" Target="https://www.linkedin.com/in/fitrah-ramadhan-84112b212/?originalSubdomain=id" TargetMode="External"/><Relationship Id="rId14" Type="http://schemas.openxmlformats.org/officeDocument/2006/relationships/hyperlink" Target="https://id.linkedin.com/in/i-putu-ananta-yogiswara-9087aa55" TargetMode="External"/><Relationship Id="rId16" Type="http://schemas.openxmlformats.org/officeDocument/2006/relationships/hyperlink" Target="https://www.linkedin.com/in/hilmy-rahmadani-17496215a/?originalSubdomain=id" TargetMode="External"/><Relationship Id="rId5" Type="http://schemas.openxmlformats.org/officeDocument/2006/relationships/image" Target="../media/image2.png"/><Relationship Id="rId6" Type="http://schemas.openxmlformats.org/officeDocument/2006/relationships/hyperlink" Target="https://www.linkedin.com/in/tri-wahyu-prabowo-465b50141" TargetMode="External"/><Relationship Id="rId7" Type="http://schemas.openxmlformats.org/officeDocument/2006/relationships/hyperlink" Target="https://id.linkedin.com/in/hendra-ronaldi-4a7a1b121" TargetMode="External"/><Relationship Id="rId8" Type="http://schemas.openxmlformats.org/officeDocument/2006/relationships/hyperlink" Target="https://id.linkedin.com/in/satriaji-darmawan-9a4b94206" TargetMode="External"/></Relationships>
</file>

<file path=ppt/slides/_rels/slide2.xml.rels><?xml version="1.0" encoding="UTF-8" standalone="yes"?><Relationships xmlns="http://schemas.openxmlformats.org/package/2006/relationships"><Relationship Id="rId20" Type="http://schemas.openxmlformats.org/officeDocument/2006/relationships/hyperlink" Target="https://id.linkedin.com/in/fafa-designer/in" TargetMode="External"/><Relationship Id="rId11" Type="http://schemas.openxmlformats.org/officeDocument/2006/relationships/hyperlink" Target="https://id.linkedin.com/in/yurixa" TargetMode="External"/><Relationship Id="rId22" Type="http://schemas.openxmlformats.org/officeDocument/2006/relationships/image" Target="../media/image10.jpg"/><Relationship Id="rId10" Type="http://schemas.openxmlformats.org/officeDocument/2006/relationships/image" Target="../media/image2.png"/><Relationship Id="rId21" Type="http://schemas.openxmlformats.org/officeDocument/2006/relationships/image" Target="../media/image5.png"/><Relationship Id="rId13" Type="http://schemas.openxmlformats.org/officeDocument/2006/relationships/hyperlink" Target="https://id.linkedin.com/in/nadyanovalina" TargetMode="External"/><Relationship Id="rId24" Type="http://schemas.openxmlformats.org/officeDocument/2006/relationships/image" Target="../media/image6.jpg"/><Relationship Id="rId12" Type="http://schemas.openxmlformats.org/officeDocument/2006/relationships/hyperlink" Target="https://id.linkedin.com/in/hendra-ronaldi-4a7a1b121" TargetMode="External"/><Relationship Id="rId23" Type="http://schemas.openxmlformats.org/officeDocument/2006/relationships/image" Target="../media/image30.jpg"/><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4.jpg"/><Relationship Id="rId4" Type="http://schemas.openxmlformats.org/officeDocument/2006/relationships/image" Target="../media/image39.png"/><Relationship Id="rId9" Type="http://schemas.openxmlformats.org/officeDocument/2006/relationships/image" Target="../media/image17.png"/><Relationship Id="rId15" Type="http://schemas.openxmlformats.org/officeDocument/2006/relationships/hyperlink" Target="https://id.linkedin.com/in/harrison-han-1b624766" TargetMode="External"/><Relationship Id="rId14" Type="http://schemas.openxmlformats.org/officeDocument/2006/relationships/hyperlink" Target="https://id.linkedin.com/in/i-putu-ananta-yogiswara-9087aa55" TargetMode="External"/><Relationship Id="rId17" Type="http://schemas.openxmlformats.org/officeDocument/2006/relationships/hyperlink" Target="https://id.linkedin.com/in/satriaji-darmawan-9a4b94206" TargetMode="External"/><Relationship Id="rId16" Type="http://schemas.openxmlformats.org/officeDocument/2006/relationships/hyperlink" Target="https://www.linkedin.com/in/fitrah-ramadhan-84112b212/?originalSubdomain=id" TargetMode="External"/><Relationship Id="rId5" Type="http://schemas.openxmlformats.org/officeDocument/2006/relationships/image" Target="../media/image44.jpg"/><Relationship Id="rId19" Type="http://schemas.openxmlformats.org/officeDocument/2006/relationships/hyperlink" Target="https://www.linkedin.com/in/tri-wahyu-prabowo-465b50141" TargetMode="External"/><Relationship Id="rId6" Type="http://schemas.openxmlformats.org/officeDocument/2006/relationships/image" Target="../media/image9.jpg"/><Relationship Id="rId18" Type="http://schemas.openxmlformats.org/officeDocument/2006/relationships/hyperlink" Target="https://id.linkedin.com/in/hilmy-rahmadani-17496215a" TargetMode="External"/><Relationship Id="rId7" Type="http://schemas.openxmlformats.org/officeDocument/2006/relationships/image" Target="../media/image3.jpg"/><Relationship Id="rId8" Type="http://schemas.openxmlformats.org/officeDocument/2006/relationships/image" Target="../media/image1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hyperlink" Target="https://oceanservice.noaa.gov/facts/coralreef-climate.html" TargetMode="External"/><Relationship Id="rId4" Type="http://schemas.openxmlformats.org/officeDocument/2006/relationships/image" Target="../media/image12.jpg"/><Relationship Id="rId5" Type="http://schemas.openxmlformats.org/officeDocument/2006/relationships/image" Target="../media/image1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5.png"/><Relationship Id="rId4" Type="http://schemas.openxmlformats.org/officeDocument/2006/relationships/image" Target="../media/image5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4.jpg"/><Relationship Id="rId4" Type="http://schemas.openxmlformats.org/officeDocument/2006/relationships/image" Target="../media/image31.png"/><Relationship Id="rId5" Type="http://schemas.openxmlformats.org/officeDocument/2006/relationships/image" Target="../media/image5.png"/><Relationship Id="rId6" Type="http://schemas.openxmlformats.org/officeDocument/2006/relationships/image" Target="../media/image13.png"/></Relationships>
</file>

<file path=ppt/slides/_rels/slide6.xml.rels><?xml version="1.0" encoding="UTF-8" standalone="yes"?><Relationships xmlns="http://schemas.openxmlformats.org/package/2006/relationships"><Relationship Id="rId11" Type="http://schemas.openxmlformats.org/officeDocument/2006/relationships/image" Target="../media/image24.png"/><Relationship Id="rId10" Type="http://schemas.openxmlformats.org/officeDocument/2006/relationships/image" Target="../media/image16.jpg"/><Relationship Id="rId13" Type="http://schemas.openxmlformats.org/officeDocument/2006/relationships/image" Target="../media/image34.png"/><Relationship Id="rId12" Type="http://schemas.openxmlformats.org/officeDocument/2006/relationships/image" Target="../media/image22.png"/><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5.png"/><Relationship Id="rId4" Type="http://schemas.openxmlformats.org/officeDocument/2006/relationships/image" Target="../media/image13.png"/><Relationship Id="rId9" Type="http://schemas.openxmlformats.org/officeDocument/2006/relationships/image" Target="../media/image19.png"/><Relationship Id="rId15" Type="http://schemas.openxmlformats.org/officeDocument/2006/relationships/image" Target="../media/image42.png"/><Relationship Id="rId14" Type="http://schemas.openxmlformats.org/officeDocument/2006/relationships/image" Target="../media/image27.jpg"/><Relationship Id="rId17" Type="http://schemas.openxmlformats.org/officeDocument/2006/relationships/image" Target="../media/image29.png"/><Relationship Id="rId16" Type="http://schemas.openxmlformats.org/officeDocument/2006/relationships/image" Target="../media/image48.png"/><Relationship Id="rId5" Type="http://schemas.openxmlformats.org/officeDocument/2006/relationships/image" Target="../media/image15.png"/><Relationship Id="rId6" Type="http://schemas.openxmlformats.org/officeDocument/2006/relationships/image" Target="../media/image21.png"/><Relationship Id="rId18" Type="http://schemas.openxmlformats.org/officeDocument/2006/relationships/image" Target="../media/image47.jpg"/><Relationship Id="rId7" Type="http://schemas.openxmlformats.org/officeDocument/2006/relationships/image" Target="../media/image18.png"/><Relationship Id="rId8" Type="http://schemas.openxmlformats.org/officeDocument/2006/relationships/image" Target="../media/image4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hyperlink" Target="https://universe.roboflow.com/computer-vision-xiyu1/coral-life-forms-detection/dataset/3" TargetMode="External"/><Relationship Id="rId4" Type="http://schemas.openxmlformats.org/officeDocument/2006/relationships/image" Target="../media/image33.png"/><Relationship Id="rId5" Type="http://schemas.openxmlformats.org/officeDocument/2006/relationships/image" Target="../media/image13.png"/><Relationship Id="rId6" Type="http://schemas.openxmlformats.org/officeDocument/2006/relationships/image" Target="../media/image23.png"/><Relationship Id="rId7" Type="http://schemas.openxmlformats.org/officeDocument/2006/relationships/image" Target="../media/image35.png"/><Relationship Id="rId8" Type="http://schemas.openxmlformats.org/officeDocument/2006/relationships/image" Target="../media/image2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3.png"/><Relationship Id="rId4" Type="http://schemas.openxmlformats.org/officeDocument/2006/relationships/image" Target="../media/image26.png"/><Relationship Id="rId5" Type="http://schemas.openxmlformats.org/officeDocument/2006/relationships/image" Target="../media/image25.png"/><Relationship Id="rId6" Type="http://schemas.openxmlformats.org/officeDocument/2006/relationships/image" Target="../media/image3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45.png"/><Relationship Id="rId4" Type="http://schemas.openxmlformats.org/officeDocument/2006/relationships/image" Target="../media/image20.png"/><Relationship Id="rId5"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pic>
        <p:nvPicPr>
          <p:cNvPr id="129" name="Google Shape;129;p25"/>
          <p:cNvPicPr preferRelativeResize="0"/>
          <p:nvPr/>
        </p:nvPicPr>
        <p:blipFill rotWithShape="1">
          <a:blip r:embed="rId3">
            <a:alphaModFix/>
          </a:blip>
          <a:srcRect b="0" l="59842" r="0" t="0"/>
          <a:stretch/>
        </p:blipFill>
        <p:spPr>
          <a:xfrm rot="10800000">
            <a:off x="3672624" y="0"/>
            <a:ext cx="2884976" cy="5143500"/>
          </a:xfrm>
          <a:prstGeom prst="rect">
            <a:avLst/>
          </a:prstGeom>
          <a:noFill/>
          <a:ln>
            <a:noFill/>
          </a:ln>
        </p:spPr>
      </p:pic>
      <p:pic>
        <p:nvPicPr>
          <p:cNvPr id="130" name="Google Shape;130;p25"/>
          <p:cNvPicPr preferRelativeResize="0"/>
          <p:nvPr/>
        </p:nvPicPr>
        <p:blipFill>
          <a:blip r:embed="rId4">
            <a:alphaModFix/>
          </a:blip>
          <a:stretch>
            <a:fillRect/>
          </a:stretch>
        </p:blipFill>
        <p:spPr>
          <a:xfrm flipH="1">
            <a:off x="1822576" y="0"/>
            <a:ext cx="4780824" cy="5143499"/>
          </a:xfrm>
          <a:prstGeom prst="rect">
            <a:avLst/>
          </a:prstGeom>
          <a:noFill/>
          <a:ln>
            <a:noFill/>
          </a:ln>
        </p:spPr>
      </p:pic>
      <p:pic>
        <p:nvPicPr>
          <p:cNvPr id="131" name="Google Shape;131;p25"/>
          <p:cNvPicPr preferRelativeResize="0"/>
          <p:nvPr/>
        </p:nvPicPr>
        <p:blipFill>
          <a:blip r:embed="rId4">
            <a:alphaModFix/>
          </a:blip>
          <a:stretch>
            <a:fillRect/>
          </a:stretch>
        </p:blipFill>
        <p:spPr>
          <a:xfrm>
            <a:off x="3672625" y="0"/>
            <a:ext cx="1126500" cy="5143499"/>
          </a:xfrm>
          <a:prstGeom prst="rect">
            <a:avLst/>
          </a:prstGeom>
          <a:noFill/>
          <a:ln>
            <a:noFill/>
          </a:ln>
        </p:spPr>
      </p:pic>
      <p:pic>
        <p:nvPicPr>
          <p:cNvPr id="132" name="Google Shape;132;p25"/>
          <p:cNvPicPr preferRelativeResize="0"/>
          <p:nvPr/>
        </p:nvPicPr>
        <p:blipFill rotWithShape="1">
          <a:blip r:embed="rId5">
            <a:alphaModFix/>
          </a:blip>
          <a:srcRect b="0" l="32685" r="25171" t="0"/>
          <a:stretch/>
        </p:blipFill>
        <p:spPr>
          <a:xfrm flipH="1">
            <a:off x="2" y="0"/>
            <a:ext cx="3672623" cy="5143499"/>
          </a:xfrm>
          <a:prstGeom prst="rect">
            <a:avLst/>
          </a:prstGeom>
          <a:noFill/>
          <a:ln>
            <a:noFill/>
          </a:ln>
        </p:spPr>
      </p:pic>
      <p:pic>
        <p:nvPicPr>
          <p:cNvPr id="133" name="Google Shape;133;p25"/>
          <p:cNvPicPr preferRelativeResize="0"/>
          <p:nvPr/>
        </p:nvPicPr>
        <p:blipFill>
          <a:blip r:embed="rId4">
            <a:alphaModFix/>
          </a:blip>
          <a:stretch>
            <a:fillRect/>
          </a:stretch>
        </p:blipFill>
        <p:spPr>
          <a:xfrm flipH="1">
            <a:off x="1150550" y="0"/>
            <a:ext cx="2567875" cy="5143499"/>
          </a:xfrm>
          <a:prstGeom prst="rect">
            <a:avLst/>
          </a:prstGeom>
          <a:noFill/>
          <a:ln>
            <a:noFill/>
          </a:ln>
        </p:spPr>
      </p:pic>
      <p:sp>
        <p:nvSpPr>
          <p:cNvPr id="134" name="Google Shape;134;p25"/>
          <p:cNvSpPr txBox="1"/>
          <p:nvPr>
            <p:ph idx="1" type="subTitle"/>
          </p:nvPr>
        </p:nvSpPr>
        <p:spPr>
          <a:xfrm>
            <a:off x="1097274" y="2952858"/>
            <a:ext cx="7851900" cy="9849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r>
              <a:rPr b="1" lang="en" sz="1600">
                <a:solidFill>
                  <a:srgbClr val="434343"/>
                </a:solidFill>
                <a:latin typeface="Lexend"/>
                <a:ea typeface="Lexend"/>
                <a:cs typeface="Lexend"/>
                <a:sym typeface="Lexend"/>
              </a:rPr>
              <a:t>Oppenheimer &amp; Alan Turing</a:t>
            </a:r>
            <a:endParaRPr b="1" sz="1600">
              <a:solidFill>
                <a:srgbClr val="434343"/>
              </a:solidFill>
              <a:latin typeface="Lexend"/>
              <a:ea typeface="Lexend"/>
              <a:cs typeface="Lexend"/>
              <a:sym typeface="Lexend"/>
            </a:endParaRPr>
          </a:p>
          <a:p>
            <a:pPr indent="0" lvl="0" marL="0" rtl="0" algn="r">
              <a:spcBef>
                <a:spcPts val="0"/>
              </a:spcBef>
              <a:spcAft>
                <a:spcPts val="0"/>
              </a:spcAft>
              <a:buNone/>
            </a:pPr>
            <a:r>
              <a:rPr lang="en" sz="1400">
                <a:solidFill>
                  <a:srgbClr val="999999"/>
                </a:solidFill>
                <a:latin typeface="Lexend Medium"/>
                <a:ea typeface="Lexend Medium"/>
                <a:cs typeface="Lexend Medium"/>
                <a:sym typeface="Lexend Medium"/>
              </a:rPr>
              <a:t>9 February 2024</a:t>
            </a:r>
            <a:endParaRPr sz="1400">
              <a:solidFill>
                <a:srgbClr val="999999"/>
              </a:solidFill>
              <a:latin typeface="Lexend Medium"/>
              <a:ea typeface="Lexend Medium"/>
              <a:cs typeface="Lexend Medium"/>
              <a:sym typeface="Lexend Medium"/>
            </a:endParaRPr>
          </a:p>
        </p:txBody>
      </p:sp>
      <p:sp>
        <p:nvSpPr>
          <p:cNvPr id="135" name="Google Shape;135;p25"/>
          <p:cNvSpPr txBox="1"/>
          <p:nvPr>
            <p:ph type="ctrTitle"/>
          </p:nvPr>
        </p:nvSpPr>
        <p:spPr>
          <a:xfrm>
            <a:off x="1097445" y="1053988"/>
            <a:ext cx="7851900" cy="18576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SzPts val="891"/>
              <a:buNone/>
            </a:pPr>
            <a:r>
              <a:rPr lang="en" sz="3052">
                <a:solidFill>
                  <a:srgbClr val="E62020"/>
                </a:solidFill>
                <a:latin typeface="Lexend SemiBold"/>
                <a:ea typeface="Lexend SemiBold"/>
                <a:cs typeface="Lexend SemiBold"/>
                <a:sym typeface="Lexend SemiBold"/>
              </a:rPr>
              <a:t>Coral Life Forms Detection </a:t>
            </a:r>
            <a:endParaRPr sz="3052">
              <a:solidFill>
                <a:srgbClr val="E62020"/>
              </a:solidFill>
              <a:latin typeface="Lexend SemiBold"/>
              <a:ea typeface="Lexend SemiBold"/>
              <a:cs typeface="Lexend SemiBold"/>
              <a:sym typeface="Lexend SemiBold"/>
            </a:endParaRPr>
          </a:p>
          <a:p>
            <a:pPr indent="0" lvl="0" marL="0" rtl="0" algn="r">
              <a:spcBef>
                <a:spcPts val="0"/>
              </a:spcBef>
              <a:spcAft>
                <a:spcPts val="0"/>
              </a:spcAft>
              <a:buSzPts val="891"/>
              <a:buNone/>
            </a:pPr>
            <a:r>
              <a:rPr lang="en" sz="3052">
                <a:solidFill>
                  <a:srgbClr val="E62020"/>
                </a:solidFill>
                <a:latin typeface="Lexend SemiBold"/>
                <a:ea typeface="Lexend SemiBold"/>
                <a:cs typeface="Lexend SemiBold"/>
                <a:sym typeface="Lexend SemiBold"/>
              </a:rPr>
              <a:t>for Analysis of Climate Change </a:t>
            </a:r>
            <a:endParaRPr sz="3052">
              <a:solidFill>
                <a:srgbClr val="E62020"/>
              </a:solidFill>
              <a:latin typeface="Lexend SemiBold"/>
              <a:ea typeface="Lexend SemiBold"/>
              <a:cs typeface="Lexend SemiBold"/>
              <a:sym typeface="Lexend SemiBold"/>
            </a:endParaRPr>
          </a:p>
          <a:p>
            <a:pPr indent="0" lvl="0" marL="0" rtl="0" algn="r">
              <a:spcBef>
                <a:spcPts val="0"/>
              </a:spcBef>
              <a:spcAft>
                <a:spcPts val="0"/>
              </a:spcAft>
              <a:buSzPts val="891"/>
              <a:buNone/>
            </a:pPr>
            <a:r>
              <a:rPr lang="en" sz="3052">
                <a:solidFill>
                  <a:srgbClr val="E62020"/>
                </a:solidFill>
                <a:latin typeface="Lexend SemiBold"/>
                <a:ea typeface="Lexend SemiBold"/>
                <a:cs typeface="Lexend SemiBold"/>
                <a:sym typeface="Lexend SemiBold"/>
              </a:rPr>
              <a:t>Impact on Coral Biodiversity</a:t>
            </a:r>
            <a:endParaRPr sz="3052">
              <a:solidFill>
                <a:srgbClr val="E62020"/>
              </a:solidFill>
              <a:latin typeface="Lexend SemiBold"/>
              <a:ea typeface="Lexend SemiBold"/>
              <a:cs typeface="Lexend SemiBold"/>
              <a:sym typeface="Lexend SemiBo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pic>
        <p:nvPicPr>
          <p:cNvPr id="337" name="Google Shape;337;p34"/>
          <p:cNvPicPr preferRelativeResize="0"/>
          <p:nvPr/>
        </p:nvPicPr>
        <p:blipFill>
          <a:blip r:embed="rId3">
            <a:alphaModFix/>
          </a:blip>
          <a:stretch>
            <a:fillRect/>
          </a:stretch>
        </p:blipFill>
        <p:spPr>
          <a:xfrm>
            <a:off x="8322075" y="0"/>
            <a:ext cx="821925" cy="433800"/>
          </a:xfrm>
          <a:prstGeom prst="rect">
            <a:avLst/>
          </a:prstGeom>
          <a:noFill/>
          <a:ln>
            <a:noFill/>
          </a:ln>
        </p:spPr>
      </p:pic>
      <p:pic>
        <p:nvPicPr>
          <p:cNvPr id="338" name="Google Shape;338;p34"/>
          <p:cNvPicPr preferRelativeResize="0"/>
          <p:nvPr/>
        </p:nvPicPr>
        <p:blipFill>
          <a:blip r:embed="rId3">
            <a:alphaModFix/>
          </a:blip>
          <a:stretch>
            <a:fillRect/>
          </a:stretch>
        </p:blipFill>
        <p:spPr>
          <a:xfrm rot="10800000">
            <a:off x="0" y="4710475"/>
            <a:ext cx="820475" cy="433025"/>
          </a:xfrm>
          <a:prstGeom prst="rect">
            <a:avLst/>
          </a:prstGeom>
          <a:noFill/>
          <a:ln>
            <a:noFill/>
          </a:ln>
        </p:spPr>
      </p:pic>
      <p:sp>
        <p:nvSpPr>
          <p:cNvPr id="339" name="Google Shape;339;p34"/>
          <p:cNvSpPr txBox="1"/>
          <p:nvPr>
            <p:ph idx="1" type="body"/>
          </p:nvPr>
        </p:nvSpPr>
        <p:spPr>
          <a:xfrm>
            <a:off x="311700" y="297000"/>
            <a:ext cx="8520600" cy="4549500"/>
          </a:xfrm>
          <a:prstGeom prst="rect">
            <a:avLst/>
          </a:prstGeom>
        </p:spPr>
        <p:txBody>
          <a:bodyPr anchorCtr="0" anchor="t" bIns="91425" lIns="91425" spcFirstLastPara="1" rIns="91425" wrap="square" tIns="91425">
            <a:noAutofit/>
          </a:bodyPr>
          <a:lstStyle/>
          <a:p>
            <a:pPr indent="0" lvl="0" marL="0" rtl="0" algn="just">
              <a:lnSpc>
                <a:spcPct val="95000"/>
              </a:lnSpc>
              <a:spcBef>
                <a:spcPts val="0"/>
              </a:spcBef>
              <a:spcAft>
                <a:spcPts val="0"/>
              </a:spcAft>
              <a:buSzPts val="852"/>
              <a:buNone/>
            </a:pPr>
            <a:r>
              <a:rPr lang="en" sz="1100">
                <a:solidFill>
                  <a:schemeClr val="dk1"/>
                </a:solidFill>
              </a:rPr>
              <a:t>To evaluate the performance of </a:t>
            </a:r>
            <a:r>
              <a:rPr lang="en" sz="1100">
                <a:solidFill>
                  <a:schemeClr val="dk1"/>
                </a:solidFill>
              </a:rPr>
              <a:t>our </a:t>
            </a:r>
            <a:r>
              <a:rPr b="1" lang="en" sz="1100">
                <a:solidFill>
                  <a:srgbClr val="E62020"/>
                </a:solidFill>
              </a:rPr>
              <a:t>YOLO</a:t>
            </a:r>
            <a:r>
              <a:rPr lang="en" sz="1100">
                <a:solidFill>
                  <a:schemeClr val="dk1"/>
                </a:solidFill>
              </a:rPr>
              <a:t> model, </a:t>
            </a:r>
            <a:r>
              <a:rPr lang="en" sz="1100">
                <a:solidFill>
                  <a:schemeClr val="dk1"/>
                </a:solidFill>
              </a:rPr>
              <a:t>We utilized </a:t>
            </a:r>
            <a:r>
              <a:rPr b="1" lang="en" sz="1100">
                <a:solidFill>
                  <a:srgbClr val="E62020"/>
                </a:solidFill>
              </a:rPr>
              <a:t>evaluation metrics</a:t>
            </a:r>
            <a:r>
              <a:rPr lang="en" sz="1100">
                <a:solidFill>
                  <a:schemeClr val="dk1"/>
                </a:solidFill>
              </a:rPr>
              <a:t> such as Precision, Recall, mAP50, and mAP(50-95).</a:t>
            </a:r>
            <a:r>
              <a:rPr lang="en" sz="1100">
                <a:solidFill>
                  <a:schemeClr val="dk1"/>
                </a:solidFill>
              </a:rPr>
              <a:t> </a:t>
            </a:r>
            <a:endParaRPr sz="1100">
              <a:solidFill>
                <a:schemeClr val="dk1"/>
              </a:solidFill>
            </a:endParaRPr>
          </a:p>
          <a:p>
            <a:pPr indent="0" lvl="0" marL="0" rtl="0" algn="just">
              <a:lnSpc>
                <a:spcPct val="95000"/>
              </a:lnSpc>
              <a:spcBef>
                <a:spcPts val="1200"/>
              </a:spcBef>
              <a:spcAft>
                <a:spcPts val="0"/>
              </a:spcAft>
              <a:buSzPts val="852"/>
              <a:buNone/>
            </a:pPr>
            <a:r>
              <a:rPr b="1" lang="en" sz="1100">
                <a:solidFill>
                  <a:srgbClr val="E62020"/>
                </a:solidFill>
              </a:rPr>
              <a:t>Precision:</a:t>
            </a:r>
            <a:endParaRPr b="1" sz="1100">
              <a:solidFill>
                <a:srgbClr val="E62020"/>
              </a:solidFill>
            </a:endParaRPr>
          </a:p>
          <a:p>
            <a:pPr indent="-292100" lvl="1" marL="400050" rtl="0" algn="just">
              <a:lnSpc>
                <a:spcPct val="95000"/>
              </a:lnSpc>
              <a:spcBef>
                <a:spcPts val="1200"/>
              </a:spcBef>
              <a:spcAft>
                <a:spcPts val="0"/>
              </a:spcAft>
              <a:buClr>
                <a:schemeClr val="dk1"/>
              </a:buClr>
              <a:buSzPts val="1000"/>
              <a:buChar char="○"/>
            </a:pPr>
            <a:r>
              <a:rPr b="1" lang="en" sz="1000">
                <a:solidFill>
                  <a:schemeClr val="dk1"/>
                </a:solidFill>
              </a:rPr>
              <a:t>Definition:</a:t>
            </a:r>
            <a:r>
              <a:rPr lang="en" sz="1000">
                <a:solidFill>
                  <a:schemeClr val="dk1"/>
                </a:solidFill>
              </a:rPr>
              <a:t> Precision measures the accuracy of positive predictions made by the model. It is the ratio of correctly predicted positive instances to the total instances predicted as positive.</a:t>
            </a:r>
            <a:endParaRPr sz="1000">
              <a:solidFill>
                <a:schemeClr val="dk1"/>
              </a:solidFill>
            </a:endParaRPr>
          </a:p>
          <a:p>
            <a:pPr indent="-292100" lvl="1" marL="400050" rtl="0" algn="just">
              <a:lnSpc>
                <a:spcPct val="95000"/>
              </a:lnSpc>
              <a:spcBef>
                <a:spcPts val="0"/>
              </a:spcBef>
              <a:spcAft>
                <a:spcPts val="0"/>
              </a:spcAft>
              <a:buClr>
                <a:schemeClr val="dk1"/>
              </a:buClr>
              <a:buSzPts val="1000"/>
              <a:buChar char="○"/>
            </a:pPr>
            <a:r>
              <a:rPr b="1" lang="en" sz="1000">
                <a:solidFill>
                  <a:schemeClr val="dk1"/>
                </a:solidFill>
              </a:rPr>
              <a:t>Formula:</a:t>
            </a:r>
            <a:r>
              <a:rPr lang="en" sz="1000">
                <a:solidFill>
                  <a:schemeClr val="dk1"/>
                </a:solidFill>
              </a:rPr>
              <a:t> Precision = True Positives / (True Positives + False Positives)</a:t>
            </a:r>
            <a:endParaRPr sz="1000">
              <a:solidFill>
                <a:schemeClr val="dk1"/>
              </a:solidFill>
            </a:endParaRPr>
          </a:p>
          <a:p>
            <a:pPr indent="-292100" lvl="1" marL="400050" rtl="0" algn="just">
              <a:lnSpc>
                <a:spcPct val="95000"/>
              </a:lnSpc>
              <a:spcBef>
                <a:spcPts val="0"/>
              </a:spcBef>
              <a:spcAft>
                <a:spcPts val="0"/>
              </a:spcAft>
              <a:buClr>
                <a:schemeClr val="dk1"/>
              </a:buClr>
              <a:buSzPts val="1000"/>
              <a:buChar char="○"/>
            </a:pPr>
            <a:r>
              <a:rPr b="1" lang="en" sz="1000">
                <a:solidFill>
                  <a:schemeClr val="dk1"/>
                </a:solidFill>
              </a:rPr>
              <a:t>Interpretation:</a:t>
            </a:r>
            <a:r>
              <a:rPr lang="en" sz="1000">
                <a:solidFill>
                  <a:schemeClr val="dk1"/>
                </a:solidFill>
              </a:rPr>
              <a:t> A high precision indicates that when the model predicts an object, it is likely to be correct.</a:t>
            </a:r>
            <a:endParaRPr sz="1000">
              <a:solidFill>
                <a:schemeClr val="dk1"/>
              </a:solidFill>
            </a:endParaRPr>
          </a:p>
          <a:p>
            <a:pPr indent="0" lvl="0" marL="0" rtl="0" algn="just">
              <a:lnSpc>
                <a:spcPct val="95000"/>
              </a:lnSpc>
              <a:spcBef>
                <a:spcPts val="1200"/>
              </a:spcBef>
              <a:spcAft>
                <a:spcPts val="0"/>
              </a:spcAft>
              <a:buSzPts val="852"/>
              <a:buNone/>
            </a:pPr>
            <a:r>
              <a:rPr b="1" lang="en" sz="1100">
                <a:solidFill>
                  <a:srgbClr val="E62020"/>
                </a:solidFill>
              </a:rPr>
              <a:t>Recall:</a:t>
            </a:r>
            <a:endParaRPr b="1" sz="1100">
              <a:solidFill>
                <a:srgbClr val="E62020"/>
              </a:solidFill>
            </a:endParaRPr>
          </a:p>
          <a:p>
            <a:pPr indent="-292100" lvl="1" marL="400050" rtl="0" algn="just">
              <a:lnSpc>
                <a:spcPct val="95000"/>
              </a:lnSpc>
              <a:spcBef>
                <a:spcPts val="1200"/>
              </a:spcBef>
              <a:spcAft>
                <a:spcPts val="0"/>
              </a:spcAft>
              <a:buClr>
                <a:schemeClr val="dk1"/>
              </a:buClr>
              <a:buSzPts val="1000"/>
              <a:buChar char="○"/>
            </a:pPr>
            <a:r>
              <a:rPr b="1" lang="en" sz="1000">
                <a:solidFill>
                  <a:schemeClr val="dk1"/>
                </a:solidFill>
              </a:rPr>
              <a:t>Definition:</a:t>
            </a:r>
            <a:r>
              <a:rPr lang="en" sz="1000">
                <a:solidFill>
                  <a:schemeClr val="dk1"/>
                </a:solidFill>
              </a:rPr>
              <a:t> Recall, also known as sensitivity or true positive rate, assesses the model's ability to capture all relevant instances of a class. It is the ratio of correctly predicted positive instances to the total actual positive instances.</a:t>
            </a:r>
            <a:endParaRPr sz="1000">
              <a:solidFill>
                <a:schemeClr val="dk1"/>
              </a:solidFill>
            </a:endParaRPr>
          </a:p>
          <a:p>
            <a:pPr indent="-292100" lvl="1" marL="400050" rtl="0" algn="just">
              <a:lnSpc>
                <a:spcPct val="95000"/>
              </a:lnSpc>
              <a:spcBef>
                <a:spcPts val="0"/>
              </a:spcBef>
              <a:spcAft>
                <a:spcPts val="0"/>
              </a:spcAft>
              <a:buClr>
                <a:schemeClr val="dk1"/>
              </a:buClr>
              <a:buSzPts val="1000"/>
              <a:buChar char="○"/>
            </a:pPr>
            <a:r>
              <a:rPr b="1" lang="en" sz="1000">
                <a:solidFill>
                  <a:schemeClr val="dk1"/>
                </a:solidFill>
              </a:rPr>
              <a:t>Formula:</a:t>
            </a:r>
            <a:r>
              <a:rPr lang="en" sz="1000">
                <a:solidFill>
                  <a:schemeClr val="dk1"/>
                </a:solidFill>
              </a:rPr>
              <a:t> Recall = True Positives / (True Positives + False Negatives)</a:t>
            </a:r>
            <a:endParaRPr sz="1000">
              <a:solidFill>
                <a:schemeClr val="dk1"/>
              </a:solidFill>
            </a:endParaRPr>
          </a:p>
          <a:p>
            <a:pPr indent="-292100" lvl="1" marL="400050" rtl="0" algn="just">
              <a:lnSpc>
                <a:spcPct val="95000"/>
              </a:lnSpc>
              <a:spcBef>
                <a:spcPts val="0"/>
              </a:spcBef>
              <a:spcAft>
                <a:spcPts val="0"/>
              </a:spcAft>
              <a:buClr>
                <a:schemeClr val="dk1"/>
              </a:buClr>
              <a:buSzPts val="1000"/>
              <a:buChar char="○"/>
            </a:pPr>
            <a:r>
              <a:rPr b="1" lang="en" sz="1000">
                <a:solidFill>
                  <a:schemeClr val="dk1"/>
                </a:solidFill>
              </a:rPr>
              <a:t>Interpretation:</a:t>
            </a:r>
            <a:r>
              <a:rPr lang="en" sz="1000">
                <a:solidFill>
                  <a:schemeClr val="dk1"/>
                </a:solidFill>
              </a:rPr>
              <a:t> A high recall value indicates that the model can effectively identify most of the true positive instances.</a:t>
            </a:r>
            <a:endParaRPr sz="1000">
              <a:solidFill>
                <a:schemeClr val="dk1"/>
              </a:solidFill>
            </a:endParaRPr>
          </a:p>
          <a:p>
            <a:pPr indent="0" lvl="0" marL="0" rtl="0" algn="just">
              <a:lnSpc>
                <a:spcPct val="95000"/>
              </a:lnSpc>
              <a:spcBef>
                <a:spcPts val="1200"/>
              </a:spcBef>
              <a:spcAft>
                <a:spcPts val="0"/>
              </a:spcAft>
              <a:buSzPts val="852"/>
              <a:buNone/>
            </a:pPr>
            <a:r>
              <a:rPr b="1" lang="en" sz="1100">
                <a:solidFill>
                  <a:srgbClr val="E62020"/>
                </a:solidFill>
              </a:rPr>
              <a:t>mAP50 (mean Average Precision at 50):</a:t>
            </a:r>
            <a:endParaRPr b="1" sz="1100">
              <a:solidFill>
                <a:srgbClr val="E62020"/>
              </a:solidFill>
            </a:endParaRPr>
          </a:p>
          <a:p>
            <a:pPr indent="-292100" lvl="1" marL="400050" rtl="0" algn="just">
              <a:lnSpc>
                <a:spcPct val="95000"/>
              </a:lnSpc>
              <a:spcBef>
                <a:spcPts val="1200"/>
              </a:spcBef>
              <a:spcAft>
                <a:spcPts val="0"/>
              </a:spcAft>
              <a:buClr>
                <a:schemeClr val="dk1"/>
              </a:buClr>
              <a:buSzPts val="1000"/>
              <a:buChar char="○"/>
            </a:pPr>
            <a:r>
              <a:rPr b="1" lang="en" sz="1000">
                <a:solidFill>
                  <a:schemeClr val="dk1"/>
                </a:solidFill>
              </a:rPr>
              <a:t>Definition:</a:t>
            </a:r>
            <a:r>
              <a:rPr lang="en" sz="1000">
                <a:solidFill>
                  <a:schemeClr val="dk1"/>
                </a:solidFill>
              </a:rPr>
              <a:t> mAP50 is the mean Average Precision calculated at an intersection over union (IoU) threshold of 50%. It represents the average precision across different confidence levels for predicted bounding boxes.</a:t>
            </a:r>
            <a:endParaRPr sz="1000">
              <a:solidFill>
                <a:schemeClr val="dk1"/>
              </a:solidFill>
            </a:endParaRPr>
          </a:p>
          <a:p>
            <a:pPr indent="-292100" lvl="1" marL="400050" rtl="0" algn="just">
              <a:lnSpc>
                <a:spcPct val="95000"/>
              </a:lnSpc>
              <a:spcBef>
                <a:spcPts val="0"/>
              </a:spcBef>
              <a:spcAft>
                <a:spcPts val="0"/>
              </a:spcAft>
              <a:buClr>
                <a:schemeClr val="dk1"/>
              </a:buClr>
              <a:buSzPts val="1000"/>
              <a:buChar char="○"/>
            </a:pPr>
            <a:r>
              <a:rPr b="1" lang="en" sz="1000">
                <a:solidFill>
                  <a:schemeClr val="dk1"/>
                </a:solidFill>
              </a:rPr>
              <a:t>Interpretation:</a:t>
            </a:r>
            <a:r>
              <a:rPr lang="en" sz="1000">
                <a:solidFill>
                  <a:schemeClr val="dk1"/>
                </a:solidFill>
              </a:rPr>
              <a:t> mAP50 gives an overview of the model's performance at a standard IoU threshold, which is commonly set at 50%.</a:t>
            </a:r>
            <a:endParaRPr sz="1000">
              <a:solidFill>
                <a:schemeClr val="dk1"/>
              </a:solidFill>
            </a:endParaRPr>
          </a:p>
          <a:p>
            <a:pPr indent="0" lvl="0" marL="0" rtl="0" algn="just">
              <a:lnSpc>
                <a:spcPct val="95000"/>
              </a:lnSpc>
              <a:spcBef>
                <a:spcPts val="1200"/>
              </a:spcBef>
              <a:spcAft>
                <a:spcPts val="0"/>
              </a:spcAft>
              <a:buSzPts val="852"/>
              <a:buNone/>
            </a:pPr>
            <a:r>
              <a:rPr b="1" lang="en" sz="1100">
                <a:solidFill>
                  <a:srgbClr val="E62020"/>
                </a:solidFill>
              </a:rPr>
              <a:t>mAP(50-95) (mean Average Precision between 50 and 95):</a:t>
            </a:r>
            <a:endParaRPr b="1" sz="1100">
              <a:solidFill>
                <a:srgbClr val="E62020"/>
              </a:solidFill>
            </a:endParaRPr>
          </a:p>
          <a:p>
            <a:pPr indent="-292100" lvl="1" marL="400050" rtl="0" algn="just">
              <a:lnSpc>
                <a:spcPct val="95000"/>
              </a:lnSpc>
              <a:spcBef>
                <a:spcPts val="1200"/>
              </a:spcBef>
              <a:spcAft>
                <a:spcPts val="0"/>
              </a:spcAft>
              <a:buClr>
                <a:schemeClr val="dk1"/>
              </a:buClr>
              <a:buSzPts val="1000"/>
              <a:buChar char="○"/>
            </a:pPr>
            <a:r>
              <a:rPr b="1" lang="en" sz="1000">
                <a:solidFill>
                  <a:schemeClr val="dk1"/>
                </a:solidFill>
              </a:rPr>
              <a:t>Definition:</a:t>
            </a:r>
            <a:r>
              <a:rPr lang="en" sz="1000">
                <a:solidFill>
                  <a:schemeClr val="dk1"/>
                </a:solidFill>
              </a:rPr>
              <a:t> mAP(50-95) is the mean Average Precision calculated over a range of IoU thresholds, typically from 50% to 95%. It provides a more comprehensive evaluation of the model's accuracy at varying degrees of overlap between predicted and ground truth bounding boxes.</a:t>
            </a:r>
            <a:endParaRPr sz="1000">
              <a:solidFill>
                <a:schemeClr val="dk1"/>
              </a:solidFill>
            </a:endParaRPr>
          </a:p>
          <a:p>
            <a:pPr indent="-292100" lvl="1" marL="400050" rtl="0" algn="just">
              <a:lnSpc>
                <a:spcPct val="95000"/>
              </a:lnSpc>
              <a:spcBef>
                <a:spcPts val="0"/>
              </a:spcBef>
              <a:spcAft>
                <a:spcPts val="0"/>
              </a:spcAft>
              <a:buClr>
                <a:schemeClr val="dk1"/>
              </a:buClr>
              <a:buSzPts val="1000"/>
              <a:buChar char="○"/>
            </a:pPr>
            <a:r>
              <a:rPr b="1" lang="en" sz="1000">
                <a:solidFill>
                  <a:schemeClr val="dk1"/>
                </a:solidFill>
              </a:rPr>
              <a:t>Interpretation:</a:t>
            </a:r>
            <a:r>
              <a:rPr lang="en" sz="1000">
                <a:solidFill>
                  <a:schemeClr val="dk1"/>
                </a:solidFill>
              </a:rPr>
              <a:t> mAP(50-95) offers insights into the model's robustness across a spectrum of IoU thresholds, accounting for different levels of object overlap.</a:t>
            </a:r>
            <a:endParaRPr sz="1000">
              <a:solidFill>
                <a:schemeClr val="dk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35"/>
          <p:cNvSpPr txBox="1"/>
          <p:nvPr>
            <p:ph type="title"/>
          </p:nvPr>
        </p:nvSpPr>
        <p:spPr>
          <a:xfrm>
            <a:off x="430275" y="464934"/>
            <a:ext cx="1463400" cy="623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b="1" lang="en">
                <a:solidFill>
                  <a:srgbClr val="E62020"/>
                </a:solidFill>
              </a:rPr>
              <a:t>Results</a:t>
            </a:r>
            <a:endParaRPr b="1">
              <a:solidFill>
                <a:srgbClr val="E62020"/>
              </a:solidFill>
            </a:endParaRPr>
          </a:p>
        </p:txBody>
      </p:sp>
      <p:sp>
        <p:nvSpPr>
          <p:cNvPr id="345" name="Google Shape;345;p35"/>
          <p:cNvSpPr txBox="1"/>
          <p:nvPr>
            <p:ph idx="1" type="body"/>
          </p:nvPr>
        </p:nvSpPr>
        <p:spPr>
          <a:xfrm>
            <a:off x="7830182" y="1088024"/>
            <a:ext cx="1463400" cy="5028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b="1" lang="en" sz="1500">
                <a:solidFill>
                  <a:srgbClr val="E62020"/>
                </a:solidFill>
              </a:rPr>
              <a:t>YOLOv3u</a:t>
            </a:r>
            <a:endParaRPr b="1" sz="1500">
              <a:solidFill>
                <a:srgbClr val="E62020"/>
              </a:solidFill>
            </a:endParaRPr>
          </a:p>
        </p:txBody>
      </p:sp>
      <p:pic>
        <p:nvPicPr>
          <p:cNvPr id="346" name="Google Shape;346;p35"/>
          <p:cNvPicPr preferRelativeResize="0"/>
          <p:nvPr/>
        </p:nvPicPr>
        <p:blipFill>
          <a:blip r:embed="rId3">
            <a:alphaModFix/>
          </a:blip>
          <a:stretch>
            <a:fillRect/>
          </a:stretch>
        </p:blipFill>
        <p:spPr>
          <a:xfrm>
            <a:off x="8115300" y="0"/>
            <a:ext cx="1028700" cy="542925"/>
          </a:xfrm>
          <a:prstGeom prst="rect">
            <a:avLst/>
          </a:prstGeom>
          <a:noFill/>
          <a:ln>
            <a:noFill/>
          </a:ln>
        </p:spPr>
      </p:pic>
      <p:pic>
        <p:nvPicPr>
          <p:cNvPr id="347" name="Google Shape;347;p35"/>
          <p:cNvPicPr preferRelativeResize="0"/>
          <p:nvPr/>
        </p:nvPicPr>
        <p:blipFill>
          <a:blip r:embed="rId3">
            <a:alphaModFix/>
          </a:blip>
          <a:stretch>
            <a:fillRect/>
          </a:stretch>
        </p:blipFill>
        <p:spPr>
          <a:xfrm rot="10800000">
            <a:off x="0" y="4600575"/>
            <a:ext cx="1028700" cy="542925"/>
          </a:xfrm>
          <a:prstGeom prst="rect">
            <a:avLst/>
          </a:prstGeom>
          <a:noFill/>
          <a:ln>
            <a:noFill/>
          </a:ln>
        </p:spPr>
      </p:pic>
      <p:pic>
        <p:nvPicPr>
          <p:cNvPr id="348" name="Google Shape;348;p35"/>
          <p:cNvPicPr preferRelativeResize="0"/>
          <p:nvPr/>
        </p:nvPicPr>
        <p:blipFill>
          <a:blip r:embed="rId4">
            <a:alphaModFix/>
          </a:blip>
          <a:stretch>
            <a:fillRect/>
          </a:stretch>
        </p:blipFill>
        <p:spPr>
          <a:xfrm>
            <a:off x="2517663" y="707931"/>
            <a:ext cx="5161207" cy="1262849"/>
          </a:xfrm>
          <a:prstGeom prst="rect">
            <a:avLst/>
          </a:prstGeom>
          <a:noFill/>
          <a:ln>
            <a:noFill/>
          </a:ln>
        </p:spPr>
      </p:pic>
      <p:pic>
        <p:nvPicPr>
          <p:cNvPr id="349" name="Google Shape;349;p35"/>
          <p:cNvPicPr preferRelativeResize="0"/>
          <p:nvPr/>
        </p:nvPicPr>
        <p:blipFill>
          <a:blip r:embed="rId5">
            <a:alphaModFix/>
          </a:blip>
          <a:stretch>
            <a:fillRect/>
          </a:stretch>
        </p:blipFill>
        <p:spPr>
          <a:xfrm>
            <a:off x="2517663" y="2039953"/>
            <a:ext cx="5161207" cy="1262849"/>
          </a:xfrm>
          <a:prstGeom prst="rect">
            <a:avLst/>
          </a:prstGeom>
          <a:noFill/>
          <a:ln>
            <a:noFill/>
          </a:ln>
        </p:spPr>
      </p:pic>
      <p:pic>
        <p:nvPicPr>
          <p:cNvPr id="350" name="Google Shape;350;p35"/>
          <p:cNvPicPr preferRelativeResize="0"/>
          <p:nvPr/>
        </p:nvPicPr>
        <p:blipFill>
          <a:blip r:embed="rId6">
            <a:alphaModFix/>
          </a:blip>
          <a:stretch>
            <a:fillRect/>
          </a:stretch>
        </p:blipFill>
        <p:spPr>
          <a:xfrm>
            <a:off x="2517663" y="3371976"/>
            <a:ext cx="5161207" cy="1262849"/>
          </a:xfrm>
          <a:prstGeom prst="rect">
            <a:avLst/>
          </a:prstGeom>
          <a:noFill/>
          <a:ln>
            <a:noFill/>
          </a:ln>
        </p:spPr>
      </p:pic>
      <p:sp>
        <p:nvSpPr>
          <p:cNvPr id="351" name="Google Shape;351;p35"/>
          <p:cNvSpPr txBox="1"/>
          <p:nvPr>
            <p:ph idx="1" type="body"/>
          </p:nvPr>
        </p:nvSpPr>
        <p:spPr>
          <a:xfrm>
            <a:off x="7830182" y="2420055"/>
            <a:ext cx="1463400" cy="5028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b="1" lang="en" sz="1500">
                <a:solidFill>
                  <a:srgbClr val="E62020"/>
                </a:solidFill>
              </a:rPr>
              <a:t>YOLOv5s</a:t>
            </a:r>
            <a:endParaRPr b="1" sz="1500">
              <a:solidFill>
                <a:srgbClr val="E62020"/>
              </a:solidFill>
            </a:endParaRPr>
          </a:p>
        </p:txBody>
      </p:sp>
      <p:sp>
        <p:nvSpPr>
          <p:cNvPr id="352" name="Google Shape;352;p35"/>
          <p:cNvSpPr txBox="1"/>
          <p:nvPr>
            <p:ph idx="1" type="body"/>
          </p:nvPr>
        </p:nvSpPr>
        <p:spPr>
          <a:xfrm>
            <a:off x="7830182" y="3752071"/>
            <a:ext cx="1463400" cy="5028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b="1" lang="en" sz="1500">
                <a:solidFill>
                  <a:srgbClr val="E62020"/>
                </a:solidFill>
              </a:rPr>
              <a:t>YOLOv8s</a:t>
            </a:r>
            <a:endParaRPr b="1" sz="1500">
              <a:solidFill>
                <a:srgbClr val="E62020"/>
              </a:solidFill>
            </a:endParaRPr>
          </a:p>
        </p:txBody>
      </p:sp>
      <p:sp>
        <p:nvSpPr>
          <p:cNvPr id="353" name="Google Shape;353;p35"/>
          <p:cNvSpPr txBox="1"/>
          <p:nvPr/>
        </p:nvSpPr>
        <p:spPr>
          <a:xfrm>
            <a:off x="430275" y="2155747"/>
            <a:ext cx="2087400" cy="103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rPr>
              <a:t>Validation Results from representatives of each version from YOLOv3, YOLOv5, and YOLOv8</a:t>
            </a:r>
            <a:endParaRPr sz="1200">
              <a:solidFill>
                <a:schemeClr val="dk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36"/>
          <p:cNvSpPr txBox="1"/>
          <p:nvPr>
            <p:ph type="title"/>
          </p:nvPr>
        </p:nvSpPr>
        <p:spPr>
          <a:xfrm>
            <a:off x="0" y="-61900"/>
            <a:ext cx="9144000" cy="5727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SzPts val="990"/>
              <a:buNone/>
            </a:pPr>
            <a:r>
              <a:rPr b="1" lang="en" sz="2020">
                <a:solidFill>
                  <a:srgbClr val="E62020"/>
                </a:solidFill>
              </a:rPr>
              <a:t>Overall Results Comparison</a:t>
            </a:r>
            <a:endParaRPr b="1" sz="2020">
              <a:solidFill>
                <a:srgbClr val="E62020"/>
              </a:solidFill>
            </a:endParaRPr>
          </a:p>
        </p:txBody>
      </p:sp>
      <p:pic>
        <p:nvPicPr>
          <p:cNvPr id="359" name="Google Shape;359;p36"/>
          <p:cNvPicPr preferRelativeResize="0"/>
          <p:nvPr/>
        </p:nvPicPr>
        <p:blipFill>
          <a:blip r:embed="rId3">
            <a:alphaModFix/>
          </a:blip>
          <a:stretch>
            <a:fillRect/>
          </a:stretch>
        </p:blipFill>
        <p:spPr>
          <a:xfrm>
            <a:off x="8115300" y="0"/>
            <a:ext cx="1028700" cy="542925"/>
          </a:xfrm>
          <a:prstGeom prst="rect">
            <a:avLst/>
          </a:prstGeom>
          <a:noFill/>
          <a:ln>
            <a:noFill/>
          </a:ln>
        </p:spPr>
      </p:pic>
      <p:pic>
        <p:nvPicPr>
          <p:cNvPr id="360" name="Google Shape;360;p36"/>
          <p:cNvPicPr preferRelativeResize="0"/>
          <p:nvPr/>
        </p:nvPicPr>
        <p:blipFill>
          <a:blip r:embed="rId3">
            <a:alphaModFix/>
          </a:blip>
          <a:stretch>
            <a:fillRect/>
          </a:stretch>
        </p:blipFill>
        <p:spPr>
          <a:xfrm rot="10800000">
            <a:off x="0" y="4874175"/>
            <a:ext cx="510275" cy="269325"/>
          </a:xfrm>
          <a:prstGeom prst="rect">
            <a:avLst/>
          </a:prstGeom>
          <a:noFill/>
          <a:ln>
            <a:noFill/>
          </a:ln>
        </p:spPr>
      </p:pic>
      <p:graphicFrame>
        <p:nvGraphicFramePr>
          <p:cNvPr id="361" name="Google Shape;361;p36"/>
          <p:cNvGraphicFramePr/>
          <p:nvPr/>
        </p:nvGraphicFramePr>
        <p:xfrm>
          <a:off x="252888" y="413925"/>
          <a:ext cx="3000000" cy="3000000"/>
        </p:xfrm>
        <a:graphic>
          <a:graphicData uri="http://schemas.openxmlformats.org/drawingml/2006/table">
            <a:tbl>
              <a:tblPr>
                <a:noFill/>
                <a:tableStyleId>{F8CBD575-7B26-4F66-86D9-24200149FFAC}</a:tableStyleId>
              </a:tblPr>
              <a:tblGrid>
                <a:gridCol w="1125425"/>
                <a:gridCol w="714025"/>
                <a:gridCol w="773300"/>
                <a:gridCol w="717625"/>
                <a:gridCol w="599525"/>
                <a:gridCol w="996650"/>
                <a:gridCol w="728550"/>
                <a:gridCol w="793725"/>
                <a:gridCol w="1188375"/>
                <a:gridCol w="1001025"/>
              </a:tblGrid>
              <a:tr h="381000">
                <a:tc>
                  <a:txBody>
                    <a:bodyPr/>
                    <a:lstStyle/>
                    <a:p>
                      <a:pPr indent="0" lvl="0" marL="0" rtl="0" algn="ctr">
                        <a:spcBef>
                          <a:spcPts val="0"/>
                        </a:spcBef>
                        <a:spcAft>
                          <a:spcPts val="0"/>
                        </a:spcAft>
                        <a:buNone/>
                      </a:pPr>
                      <a:r>
                        <a:rPr b="1" lang="en">
                          <a:solidFill>
                            <a:schemeClr val="lt1"/>
                          </a:solidFill>
                        </a:rPr>
                        <a:t>Model</a:t>
                      </a:r>
                      <a:endParaRPr b="1">
                        <a:solidFill>
                          <a:schemeClr val="lt1"/>
                        </a:solidFill>
                      </a:endParaRPr>
                    </a:p>
                  </a:txBody>
                  <a:tcPr marT="91425" marB="91425"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B7B7B7"/>
                      </a:solidFill>
                      <a:prstDash val="solid"/>
                      <a:round/>
                      <a:headEnd len="sm" w="sm" type="none"/>
                      <a:tailEnd len="sm" w="sm" type="none"/>
                    </a:lnB>
                    <a:solidFill>
                      <a:srgbClr val="E62020"/>
                    </a:solidFill>
                  </a:tcPr>
                </a:tc>
                <a:tc>
                  <a:txBody>
                    <a:bodyPr/>
                    <a:lstStyle/>
                    <a:p>
                      <a:pPr indent="0" lvl="0" marL="0" rtl="0" algn="ctr">
                        <a:spcBef>
                          <a:spcPts val="0"/>
                        </a:spcBef>
                        <a:spcAft>
                          <a:spcPts val="0"/>
                        </a:spcAft>
                        <a:buNone/>
                      </a:pPr>
                      <a:r>
                        <a:rPr b="1" lang="en">
                          <a:solidFill>
                            <a:schemeClr val="lt1"/>
                          </a:solidFill>
                        </a:rPr>
                        <a:t>epoch</a:t>
                      </a:r>
                      <a:endParaRPr b="1">
                        <a:solidFill>
                          <a:schemeClr val="lt1"/>
                        </a:solidFill>
                      </a:endParaRPr>
                    </a:p>
                  </a:txBody>
                  <a:tcPr marT="91425" marB="91425"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B7B7B7"/>
                      </a:solidFill>
                      <a:prstDash val="solid"/>
                      <a:round/>
                      <a:headEnd len="sm" w="sm" type="none"/>
                      <a:tailEnd len="sm" w="sm" type="none"/>
                    </a:lnB>
                    <a:solidFill>
                      <a:srgbClr val="E62020"/>
                    </a:solidFill>
                  </a:tcPr>
                </a:tc>
                <a:tc>
                  <a:txBody>
                    <a:bodyPr/>
                    <a:lstStyle/>
                    <a:p>
                      <a:pPr indent="0" lvl="0" marL="0" rtl="0" algn="ctr">
                        <a:spcBef>
                          <a:spcPts val="0"/>
                        </a:spcBef>
                        <a:spcAft>
                          <a:spcPts val="0"/>
                        </a:spcAft>
                        <a:buNone/>
                      </a:pPr>
                      <a:r>
                        <a:rPr b="1" lang="en">
                          <a:solidFill>
                            <a:schemeClr val="lt1"/>
                          </a:solidFill>
                        </a:rPr>
                        <a:t>Input size</a:t>
                      </a:r>
                      <a:endParaRPr b="1">
                        <a:solidFill>
                          <a:schemeClr val="lt1"/>
                        </a:solidFill>
                      </a:endParaRPr>
                    </a:p>
                  </a:txBody>
                  <a:tcPr marT="91425" marB="91425"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B7B7B7"/>
                      </a:solidFill>
                      <a:prstDash val="solid"/>
                      <a:round/>
                      <a:headEnd len="sm" w="sm" type="none"/>
                      <a:tailEnd len="sm" w="sm" type="none"/>
                    </a:lnB>
                    <a:solidFill>
                      <a:srgbClr val="E62020"/>
                    </a:solidFill>
                  </a:tcPr>
                </a:tc>
                <a:tc>
                  <a:txBody>
                    <a:bodyPr/>
                    <a:lstStyle/>
                    <a:p>
                      <a:pPr indent="0" lvl="0" marL="0" rtl="0" algn="ctr">
                        <a:spcBef>
                          <a:spcPts val="0"/>
                        </a:spcBef>
                        <a:spcAft>
                          <a:spcPts val="0"/>
                        </a:spcAft>
                        <a:buNone/>
                      </a:pPr>
                      <a:r>
                        <a:rPr b="1" lang="en">
                          <a:solidFill>
                            <a:schemeClr val="lt1"/>
                          </a:solidFill>
                        </a:rPr>
                        <a:t>Batch size</a:t>
                      </a:r>
                      <a:endParaRPr b="1">
                        <a:solidFill>
                          <a:schemeClr val="lt1"/>
                        </a:solidFill>
                      </a:endParaRPr>
                    </a:p>
                  </a:txBody>
                  <a:tcPr marT="91425" marB="91425"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B7B7B7"/>
                      </a:solidFill>
                      <a:prstDash val="solid"/>
                      <a:round/>
                      <a:headEnd len="sm" w="sm" type="none"/>
                      <a:tailEnd len="sm" w="sm" type="none"/>
                    </a:lnB>
                    <a:solidFill>
                      <a:srgbClr val="E62020"/>
                    </a:solidFill>
                  </a:tcPr>
                </a:tc>
                <a:tc>
                  <a:txBody>
                    <a:bodyPr/>
                    <a:lstStyle/>
                    <a:p>
                      <a:pPr indent="0" lvl="0" marL="0" rtl="0" algn="ctr">
                        <a:spcBef>
                          <a:spcPts val="0"/>
                        </a:spcBef>
                        <a:spcAft>
                          <a:spcPts val="0"/>
                        </a:spcAft>
                        <a:buNone/>
                      </a:pPr>
                      <a:r>
                        <a:rPr b="1" lang="en">
                          <a:solidFill>
                            <a:schemeClr val="lt1"/>
                          </a:solidFill>
                        </a:rPr>
                        <a:t>GPU</a:t>
                      </a:r>
                      <a:endParaRPr b="1">
                        <a:solidFill>
                          <a:schemeClr val="lt1"/>
                        </a:solidFill>
                      </a:endParaRPr>
                    </a:p>
                  </a:txBody>
                  <a:tcPr marT="91425" marB="91425"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B7B7B7"/>
                      </a:solidFill>
                      <a:prstDash val="solid"/>
                      <a:round/>
                      <a:headEnd len="sm" w="sm" type="none"/>
                      <a:tailEnd len="sm" w="sm" type="none"/>
                    </a:lnB>
                    <a:solidFill>
                      <a:srgbClr val="E62020"/>
                    </a:solidFill>
                  </a:tcPr>
                </a:tc>
                <a:tc>
                  <a:txBody>
                    <a:bodyPr/>
                    <a:lstStyle/>
                    <a:p>
                      <a:pPr indent="0" lvl="0" marL="0" rtl="0" algn="ctr">
                        <a:spcBef>
                          <a:spcPts val="0"/>
                        </a:spcBef>
                        <a:spcAft>
                          <a:spcPts val="0"/>
                        </a:spcAft>
                        <a:buNone/>
                      </a:pPr>
                      <a:r>
                        <a:rPr b="1" lang="en">
                          <a:solidFill>
                            <a:schemeClr val="lt1"/>
                          </a:solidFill>
                        </a:rPr>
                        <a:t>Precision</a:t>
                      </a:r>
                      <a:endParaRPr b="1">
                        <a:solidFill>
                          <a:schemeClr val="lt1"/>
                        </a:solidFill>
                      </a:endParaRPr>
                    </a:p>
                  </a:txBody>
                  <a:tcPr marT="91425" marB="91425"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B7B7B7"/>
                      </a:solidFill>
                      <a:prstDash val="solid"/>
                      <a:round/>
                      <a:headEnd len="sm" w="sm" type="none"/>
                      <a:tailEnd len="sm" w="sm" type="none"/>
                    </a:lnB>
                    <a:solidFill>
                      <a:srgbClr val="E62020"/>
                    </a:solidFill>
                  </a:tcPr>
                </a:tc>
                <a:tc>
                  <a:txBody>
                    <a:bodyPr/>
                    <a:lstStyle/>
                    <a:p>
                      <a:pPr indent="0" lvl="0" marL="0" rtl="0" algn="ctr">
                        <a:spcBef>
                          <a:spcPts val="0"/>
                        </a:spcBef>
                        <a:spcAft>
                          <a:spcPts val="0"/>
                        </a:spcAft>
                        <a:buClr>
                          <a:schemeClr val="dk1"/>
                        </a:buClr>
                        <a:buSzPts val="1100"/>
                        <a:buFont typeface="Arial"/>
                        <a:buNone/>
                      </a:pPr>
                      <a:r>
                        <a:rPr b="1" lang="en">
                          <a:solidFill>
                            <a:schemeClr val="lt1"/>
                          </a:solidFill>
                        </a:rPr>
                        <a:t>Recall</a:t>
                      </a:r>
                      <a:endParaRPr>
                        <a:solidFill>
                          <a:schemeClr val="lt1"/>
                        </a:solidFill>
                      </a:endParaRPr>
                    </a:p>
                  </a:txBody>
                  <a:tcPr marT="91425" marB="91425"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B7B7B7"/>
                      </a:solidFill>
                      <a:prstDash val="solid"/>
                      <a:round/>
                      <a:headEnd len="sm" w="sm" type="none"/>
                      <a:tailEnd len="sm" w="sm" type="none"/>
                    </a:lnB>
                    <a:solidFill>
                      <a:srgbClr val="E62020"/>
                    </a:solidFill>
                  </a:tcPr>
                </a:tc>
                <a:tc>
                  <a:txBody>
                    <a:bodyPr/>
                    <a:lstStyle/>
                    <a:p>
                      <a:pPr indent="0" lvl="0" marL="0" rtl="0" algn="ctr">
                        <a:spcBef>
                          <a:spcPts val="0"/>
                        </a:spcBef>
                        <a:spcAft>
                          <a:spcPts val="0"/>
                        </a:spcAft>
                        <a:buClr>
                          <a:schemeClr val="dk1"/>
                        </a:buClr>
                        <a:buSzPts val="1100"/>
                        <a:buFont typeface="Arial"/>
                        <a:buNone/>
                      </a:pPr>
                      <a:r>
                        <a:rPr b="1" lang="en">
                          <a:solidFill>
                            <a:schemeClr val="lt1"/>
                          </a:solidFill>
                        </a:rPr>
                        <a:t>mAP50</a:t>
                      </a:r>
                      <a:endParaRPr b="1">
                        <a:solidFill>
                          <a:schemeClr val="lt1"/>
                        </a:solidFill>
                      </a:endParaRPr>
                    </a:p>
                  </a:txBody>
                  <a:tcPr marT="91425" marB="91425"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B7B7B7"/>
                      </a:solidFill>
                      <a:prstDash val="solid"/>
                      <a:round/>
                      <a:headEnd len="sm" w="sm" type="none"/>
                      <a:tailEnd len="sm" w="sm" type="none"/>
                    </a:lnB>
                    <a:solidFill>
                      <a:srgbClr val="E62020"/>
                    </a:solidFill>
                  </a:tcPr>
                </a:tc>
                <a:tc>
                  <a:txBody>
                    <a:bodyPr/>
                    <a:lstStyle/>
                    <a:p>
                      <a:pPr indent="0" lvl="0" marL="0" rtl="0" algn="ctr">
                        <a:spcBef>
                          <a:spcPts val="0"/>
                        </a:spcBef>
                        <a:spcAft>
                          <a:spcPts val="0"/>
                        </a:spcAft>
                        <a:buNone/>
                      </a:pPr>
                      <a:r>
                        <a:rPr b="1" lang="en">
                          <a:solidFill>
                            <a:schemeClr val="lt1"/>
                          </a:solidFill>
                        </a:rPr>
                        <a:t>mAP(50-95)</a:t>
                      </a:r>
                      <a:endParaRPr b="1">
                        <a:solidFill>
                          <a:schemeClr val="lt1"/>
                        </a:solidFill>
                      </a:endParaRPr>
                    </a:p>
                  </a:txBody>
                  <a:tcPr marT="91425" marB="91425"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B7B7B7"/>
                      </a:solidFill>
                      <a:prstDash val="solid"/>
                      <a:round/>
                      <a:headEnd len="sm" w="sm" type="none"/>
                      <a:tailEnd len="sm" w="sm" type="none"/>
                    </a:lnB>
                    <a:solidFill>
                      <a:srgbClr val="E62020"/>
                    </a:solidFill>
                  </a:tcPr>
                </a:tc>
                <a:tc>
                  <a:txBody>
                    <a:bodyPr/>
                    <a:lstStyle/>
                    <a:p>
                      <a:pPr indent="0" lvl="0" marL="0" rtl="0" algn="ctr">
                        <a:spcBef>
                          <a:spcPts val="0"/>
                        </a:spcBef>
                        <a:spcAft>
                          <a:spcPts val="0"/>
                        </a:spcAft>
                        <a:buNone/>
                      </a:pPr>
                      <a:r>
                        <a:rPr b="1" lang="en">
                          <a:solidFill>
                            <a:schemeClr val="lt1"/>
                          </a:solidFill>
                        </a:rPr>
                        <a:t>Inference time (ms)</a:t>
                      </a:r>
                      <a:endParaRPr b="1">
                        <a:solidFill>
                          <a:schemeClr val="lt1"/>
                        </a:solidFill>
                      </a:endParaRPr>
                    </a:p>
                  </a:txBody>
                  <a:tcPr marT="91425" marB="91425"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B7B7B7"/>
                      </a:solidFill>
                      <a:prstDash val="solid"/>
                      <a:round/>
                      <a:headEnd len="sm" w="sm" type="none"/>
                      <a:tailEnd len="sm" w="sm" type="none"/>
                    </a:lnB>
                    <a:solidFill>
                      <a:srgbClr val="E62020"/>
                    </a:solidFill>
                  </a:tcPr>
                </a:tc>
              </a:tr>
              <a:tr h="336675">
                <a:tc>
                  <a:txBody>
                    <a:bodyPr/>
                    <a:lstStyle/>
                    <a:p>
                      <a:pPr indent="0" lvl="0" marL="0" rtl="0" algn="l">
                        <a:spcBef>
                          <a:spcPts val="0"/>
                        </a:spcBef>
                        <a:spcAft>
                          <a:spcPts val="0"/>
                        </a:spcAft>
                        <a:buNone/>
                      </a:pPr>
                      <a:r>
                        <a:rPr lang="en">
                          <a:solidFill>
                            <a:schemeClr val="dk1"/>
                          </a:solidFill>
                        </a:rPr>
                        <a:t>YOLOv3</a:t>
                      </a:r>
                      <a:endParaRPr>
                        <a:solidFill>
                          <a:schemeClr val="dk1"/>
                        </a:solidFill>
                      </a:endParaRPr>
                    </a:p>
                  </a:txBody>
                  <a:tcPr marT="91425" marB="91425" marR="91425" marL="91425">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rPr>
                        <a:t>100</a:t>
                      </a:r>
                      <a:endParaRPr>
                        <a:solidFill>
                          <a:schemeClr val="dk1"/>
                        </a:solidFill>
                      </a:endParaRPr>
                    </a:p>
                  </a:txBody>
                  <a:tcPr marT="91425" marB="91425" marR="91425" marL="91425"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a:solidFill>
                            <a:schemeClr val="dk1"/>
                          </a:solidFill>
                        </a:rPr>
                        <a:t>416</a:t>
                      </a:r>
                      <a:endParaRPr>
                        <a:solidFill>
                          <a:schemeClr val="dk1"/>
                        </a:solidFill>
                      </a:endParaRPr>
                    </a:p>
                  </a:txBody>
                  <a:tcPr marT="91425" marB="91425" marR="91425" marL="91425"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a:solidFill>
                            <a:schemeClr val="dk1"/>
                          </a:solidFill>
                        </a:rPr>
                        <a:t>16</a:t>
                      </a:r>
                      <a:endParaRPr>
                        <a:solidFill>
                          <a:schemeClr val="dk1"/>
                        </a:solidFill>
                      </a:endParaRPr>
                    </a:p>
                  </a:txBody>
                  <a:tcPr marT="91425" marB="91425" marR="91425" marL="91425"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a:solidFill>
                            <a:schemeClr val="dk1"/>
                          </a:solidFill>
                        </a:rPr>
                        <a:t>T4</a:t>
                      </a:r>
                      <a:endParaRPr>
                        <a:solidFill>
                          <a:schemeClr val="dk1"/>
                        </a:solidFill>
                      </a:endParaRPr>
                    </a:p>
                  </a:txBody>
                  <a:tcPr marT="91425" marB="91425" marR="91425" marL="91425"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rPr>
                        <a:t>0.784</a:t>
                      </a:r>
                      <a:endParaRPr>
                        <a:solidFill>
                          <a:schemeClr val="dk1"/>
                        </a:solidFill>
                      </a:endParaRPr>
                    </a:p>
                  </a:txBody>
                  <a:tcPr marT="91425" marB="91425" marR="91425" marL="91425"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rPr>
                        <a:t>0.664</a:t>
                      </a:r>
                      <a:endParaRPr>
                        <a:solidFill>
                          <a:schemeClr val="dk1"/>
                        </a:solidFill>
                      </a:endParaRPr>
                    </a:p>
                  </a:txBody>
                  <a:tcPr marT="91425" marB="91425" marR="91425" marL="91425"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rPr>
                        <a:t>0.715</a:t>
                      </a:r>
                      <a:endParaRPr>
                        <a:solidFill>
                          <a:schemeClr val="dk1"/>
                        </a:solidFill>
                      </a:endParaRPr>
                    </a:p>
                  </a:txBody>
                  <a:tcPr marT="91425" marB="91425" marR="91425" marL="91425"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rPr>
                        <a:t>0.55</a:t>
                      </a:r>
                      <a:endParaRPr>
                        <a:solidFill>
                          <a:schemeClr val="dk1"/>
                        </a:solidFill>
                      </a:endParaRPr>
                    </a:p>
                  </a:txBody>
                  <a:tcPr marT="91425" marB="91425" marR="91425" marL="91425"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sz="1050">
                          <a:solidFill>
                            <a:schemeClr val="dk1"/>
                          </a:solidFill>
                        </a:rPr>
                        <a:t>±18</a:t>
                      </a:r>
                      <a:endParaRPr sz="1050">
                        <a:solidFill>
                          <a:schemeClr val="dk1"/>
                        </a:solidFill>
                      </a:endParaRPr>
                    </a:p>
                  </a:txBody>
                  <a:tcPr marT="91425" marB="91425" marR="91425" marL="91425"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r>
              <a:tr h="381000">
                <a:tc>
                  <a:txBody>
                    <a:bodyPr/>
                    <a:lstStyle/>
                    <a:p>
                      <a:pPr indent="0" lvl="0" marL="0" rtl="0" algn="l">
                        <a:spcBef>
                          <a:spcPts val="0"/>
                        </a:spcBef>
                        <a:spcAft>
                          <a:spcPts val="0"/>
                        </a:spcAft>
                        <a:buNone/>
                      </a:pPr>
                      <a:r>
                        <a:rPr lang="en">
                          <a:solidFill>
                            <a:schemeClr val="dk1"/>
                          </a:solidFill>
                        </a:rPr>
                        <a:t>YOLOv3u</a:t>
                      </a:r>
                      <a:endParaRPr>
                        <a:solidFill>
                          <a:schemeClr val="dk1"/>
                        </a:solidFill>
                      </a:endParaRPr>
                    </a:p>
                  </a:txBody>
                  <a:tcPr marT="91425" marB="91425" marR="91425" marL="91425">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rPr>
                        <a:t>100</a:t>
                      </a:r>
                      <a:endParaRPr>
                        <a:solidFill>
                          <a:schemeClr val="dk1"/>
                        </a:solidFill>
                      </a:endParaRPr>
                    </a:p>
                  </a:txBody>
                  <a:tcPr marT="91425" marB="91425" marR="91425" marL="91425"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rPr>
                        <a:t>416</a:t>
                      </a:r>
                      <a:endParaRPr>
                        <a:solidFill>
                          <a:schemeClr val="dk1"/>
                        </a:solidFill>
                      </a:endParaRPr>
                    </a:p>
                  </a:txBody>
                  <a:tcPr marT="91425" marB="91425" marR="91425" marL="91425"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rPr>
                        <a:t>16</a:t>
                      </a:r>
                      <a:endParaRPr>
                        <a:solidFill>
                          <a:schemeClr val="dk1"/>
                        </a:solidFill>
                      </a:endParaRPr>
                    </a:p>
                  </a:txBody>
                  <a:tcPr marT="91425" marB="91425" marR="91425" marL="91425"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rPr>
                        <a:t>T4</a:t>
                      </a:r>
                      <a:endParaRPr>
                        <a:solidFill>
                          <a:schemeClr val="dk1"/>
                        </a:solidFill>
                      </a:endParaRPr>
                    </a:p>
                  </a:txBody>
                  <a:tcPr marT="91425" marB="91425" marR="91425" marL="91425"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rPr>
                        <a:t>0.816</a:t>
                      </a:r>
                      <a:endParaRPr>
                        <a:solidFill>
                          <a:schemeClr val="dk1"/>
                        </a:solidFill>
                      </a:endParaRPr>
                    </a:p>
                  </a:txBody>
                  <a:tcPr marT="91425" marB="91425" marR="91425" marL="91425"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rPr>
                        <a:t>0.778</a:t>
                      </a:r>
                      <a:endParaRPr>
                        <a:solidFill>
                          <a:schemeClr val="dk1"/>
                        </a:solidFill>
                      </a:endParaRPr>
                    </a:p>
                  </a:txBody>
                  <a:tcPr marT="91425" marB="91425" marR="91425" marL="91425"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rPr>
                        <a:t>0.810</a:t>
                      </a:r>
                      <a:endParaRPr>
                        <a:solidFill>
                          <a:schemeClr val="dk1"/>
                        </a:solidFill>
                      </a:endParaRPr>
                    </a:p>
                  </a:txBody>
                  <a:tcPr marT="91425" marB="91425" marR="91425" marL="91425"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a:solidFill>
                            <a:schemeClr val="dk1"/>
                          </a:solidFill>
                        </a:rPr>
                        <a:t>0.644</a:t>
                      </a:r>
                      <a:endParaRPr>
                        <a:solidFill>
                          <a:schemeClr val="dk1"/>
                        </a:solidFill>
                      </a:endParaRPr>
                    </a:p>
                  </a:txBody>
                  <a:tcPr marT="91425" marB="91425" marR="91425" marL="91425"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rtl="0" algn="ctr">
                        <a:spcBef>
                          <a:spcPts val="0"/>
                        </a:spcBef>
                        <a:spcAft>
                          <a:spcPts val="0"/>
                        </a:spcAft>
                        <a:buNone/>
                      </a:pPr>
                      <a:r>
                        <a:rPr lang="en" sz="1050">
                          <a:solidFill>
                            <a:schemeClr val="dk1"/>
                          </a:solidFill>
                        </a:rPr>
                        <a:t>±21</a:t>
                      </a:r>
                      <a:endParaRPr>
                        <a:solidFill>
                          <a:schemeClr val="dk1"/>
                        </a:solidFill>
                      </a:endParaRPr>
                    </a:p>
                  </a:txBody>
                  <a:tcPr marT="91425" marB="91425" marR="91425" marL="91425"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r>
              <a:tr h="381000">
                <a:tc>
                  <a:txBody>
                    <a:bodyPr/>
                    <a:lstStyle/>
                    <a:p>
                      <a:pPr indent="0" lvl="0" marL="0" rtl="0" algn="l">
                        <a:spcBef>
                          <a:spcPts val="0"/>
                        </a:spcBef>
                        <a:spcAft>
                          <a:spcPts val="0"/>
                        </a:spcAft>
                        <a:buNone/>
                      </a:pPr>
                      <a:r>
                        <a:rPr lang="en">
                          <a:solidFill>
                            <a:schemeClr val="dk1"/>
                          </a:solidFill>
                        </a:rPr>
                        <a:t>YOLOv5s</a:t>
                      </a:r>
                      <a:endParaRPr>
                        <a:solidFill>
                          <a:schemeClr val="dk1"/>
                        </a:solidFill>
                      </a:endParaRPr>
                    </a:p>
                  </a:txBody>
                  <a:tcPr marT="91425" marB="91425" marR="91425" marL="91425">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rPr>
                        <a:t>100</a:t>
                      </a:r>
                      <a:endParaRPr>
                        <a:solidFill>
                          <a:schemeClr val="dk1"/>
                        </a:solidFill>
                      </a:endParaRPr>
                    </a:p>
                  </a:txBody>
                  <a:tcPr marT="91425" marB="91425" marR="91425" marL="91425"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rPr>
                        <a:t>416</a:t>
                      </a:r>
                      <a:endParaRPr>
                        <a:solidFill>
                          <a:schemeClr val="dk1"/>
                        </a:solidFill>
                      </a:endParaRPr>
                    </a:p>
                  </a:txBody>
                  <a:tcPr marT="91425" marB="91425" marR="91425" marL="91425"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rPr>
                        <a:t>16</a:t>
                      </a:r>
                      <a:endParaRPr>
                        <a:solidFill>
                          <a:schemeClr val="dk1"/>
                        </a:solidFill>
                      </a:endParaRPr>
                    </a:p>
                  </a:txBody>
                  <a:tcPr marT="91425" marB="91425" marR="91425" marL="91425"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rPr>
                        <a:t>T4</a:t>
                      </a:r>
                      <a:endParaRPr>
                        <a:solidFill>
                          <a:schemeClr val="dk1"/>
                        </a:solidFill>
                      </a:endParaRPr>
                    </a:p>
                  </a:txBody>
                  <a:tcPr marT="91425" marB="91425" marR="91425" marL="91425"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rPr>
                        <a:t>0.755</a:t>
                      </a:r>
                      <a:endParaRPr>
                        <a:solidFill>
                          <a:schemeClr val="dk1"/>
                        </a:solidFill>
                      </a:endParaRPr>
                    </a:p>
                  </a:txBody>
                  <a:tcPr marT="91425" marB="91425" marR="91425" marL="91425"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rPr>
                        <a:t>0.510</a:t>
                      </a:r>
                      <a:endParaRPr>
                        <a:solidFill>
                          <a:schemeClr val="dk1"/>
                        </a:solidFill>
                      </a:endParaRPr>
                    </a:p>
                  </a:txBody>
                  <a:tcPr marT="91425" marB="91425" marR="91425" marL="91425"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rPr>
                        <a:t>0.562</a:t>
                      </a:r>
                      <a:endParaRPr>
                        <a:solidFill>
                          <a:schemeClr val="dk1"/>
                        </a:solidFill>
                      </a:endParaRPr>
                    </a:p>
                  </a:txBody>
                  <a:tcPr marT="91425" marB="91425" marR="91425" marL="91425"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rPr>
                        <a:t>0.310</a:t>
                      </a:r>
                      <a:endParaRPr>
                        <a:solidFill>
                          <a:schemeClr val="dk1"/>
                        </a:solidFill>
                      </a:endParaRPr>
                    </a:p>
                  </a:txBody>
                  <a:tcPr marT="91425" marB="91425" marR="91425" marL="91425"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sz="1050">
                          <a:solidFill>
                            <a:schemeClr val="dk1"/>
                          </a:solidFill>
                        </a:rPr>
                        <a:t>±11</a:t>
                      </a:r>
                      <a:endParaRPr>
                        <a:solidFill>
                          <a:schemeClr val="dk1"/>
                        </a:solidFill>
                      </a:endParaRPr>
                    </a:p>
                  </a:txBody>
                  <a:tcPr marT="91425" marB="91425" marR="91425" marL="91425"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r>
              <a:tr h="381000">
                <a:tc>
                  <a:txBody>
                    <a:bodyPr/>
                    <a:lstStyle/>
                    <a:p>
                      <a:pPr indent="0" lvl="0" marL="0" rtl="0" algn="l">
                        <a:spcBef>
                          <a:spcPts val="0"/>
                        </a:spcBef>
                        <a:spcAft>
                          <a:spcPts val="0"/>
                        </a:spcAft>
                        <a:buNone/>
                      </a:pPr>
                      <a:r>
                        <a:rPr lang="en">
                          <a:solidFill>
                            <a:schemeClr val="dk1"/>
                          </a:solidFill>
                        </a:rPr>
                        <a:t>YOLOv5m</a:t>
                      </a:r>
                      <a:endParaRPr>
                        <a:solidFill>
                          <a:schemeClr val="dk1"/>
                        </a:solidFill>
                      </a:endParaRPr>
                    </a:p>
                  </a:txBody>
                  <a:tcPr marT="91425" marB="91425" marR="91425" marL="91425">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rPr>
                        <a:t>100</a:t>
                      </a:r>
                      <a:endParaRPr>
                        <a:solidFill>
                          <a:schemeClr val="dk1"/>
                        </a:solidFill>
                      </a:endParaRPr>
                    </a:p>
                  </a:txBody>
                  <a:tcPr marT="91425" marB="91425" marR="91425" marL="91425"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rPr>
                        <a:t>416</a:t>
                      </a:r>
                      <a:endParaRPr>
                        <a:solidFill>
                          <a:schemeClr val="dk1"/>
                        </a:solidFill>
                      </a:endParaRPr>
                    </a:p>
                  </a:txBody>
                  <a:tcPr marT="91425" marB="91425" marR="91425" marL="91425"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rPr>
                        <a:t>16</a:t>
                      </a:r>
                      <a:endParaRPr>
                        <a:solidFill>
                          <a:schemeClr val="dk1"/>
                        </a:solidFill>
                      </a:endParaRPr>
                    </a:p>
                  </a:txBody>
                  <a:tcPr marT="91425" marB="91425" marR="91425" marL="91425"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rPr>
                        <a:t>T4</a:t>
                      </a:r>
                      <a:endParaRPr>
                        <a:solidFill>
                          <a:schemeClr val="dk1"/>
                        </a:solidFill>
                      </a:endParaRPr>
                    </a:p>
                  </a:txBody>
                  <a:tcPr marT="91425" marB="91425" marR="91425" marL="91425"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rPr>
                        <a:t>0.707</a:t>
                      </a:r>
                      <a:endParaRPr>
                        <a:solidFill>
                          <a:schemeClr val="dk1"/>
                        </a:solidFill>
                      </a:endParaRPr>
                    </a:p>
                  </a:txBody>
                  <a:tcPr marT="91425" marB="91425" marR="91425" marL="91425"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rPr>
                        <a:t>0.500</a:t>
                      </a:r>
                      <a:endParaRPr>
                        <a:solidFill>
                          <a:schemeClr val="dk1"/>
                        </a:solidFill>
                      </a:endParaRPr>
                    </a:p>
                  </a:txBody>
                  <a:tcPr marT="91425" marB="91425" marR="91425" marL="91425"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rPr>
                        <a:t>0.562</a:t>
                      </a:r>
                      <a:endParaRPr>
                        <a:solidFill>
                          <a:schemeClr val="dk1"/>
                        </a:solidFill>
                      </a:endParaRPr>
                    </a:p>
                  </a:txBody>
                  <a:tcPr marT="91425" marB="91425" marR="91425" marL="91425"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rPr>
                        <a:t>0.308</a:t>
                      </a:r>
                      <a:endParaRPr>
                        <a:solidFill>
                          <a:schemeClr val="dk1"/>
                        </a:solidFill>
                      </a:endParaRPr>
                    </a:p>
                  </a:txBody>
                  <a:tcPr marT="91425" marB="91425" marR="91425" marL="91425"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sz="1050">
                          <a:solidFill>
                            <a:schemeClr val="dk1"/>
                          </a:solidFill>
                        </a:rPr>
                        <a:t>±10</a:t>
                      </a:r>
                      <a:endParaRPr sz="1050">
                        <a:solidFill>
                          <a:schemeClr val="dk1"/>
                        </a:solidFill>
                      </a:endParaRPr>
                    </a:p>
                  </a:txBody>
                  <a:tcPr marT="91425" marB="91425" marR="91425" marL="91425"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r>
              <a:tr h="381000">
                <a:tc>
                  <a:txBody>
                    <a:bodyPr/>
                    <a:lstStyle/>
                    <a:p>
                      <a:pPr indent="0" lvl="0" marL="0" rtl="0" algn="l">
                        <a:spcBef>
                          <a:spcPts val="0"/>
                        </a:spcBef>
                        <a:spcAft>
                          <a:spcPts val="0"/>
                        </a:spcAft>
                        <a:buNone/>
                      </a:pPr>
                      <a:r>
                        <a:rPr lang="en">
                          <a:solidFill>
                            <a:schemeClr val="dk1"/>
                          </a:solidFill>
                        </a:rPr>
                        <a:t>YOLOv5l</a:t>
                      </a:r>
                      <a:endParaRPr>
                        <a:solidFill>
                          <a:schemeClr val="dk1"/>
                        </a:solidFill>
                      </a:endParaRPr>
                    </a:p>
                  </a:txBody>
                  <a:tcPr marT="91425" marB="91425" marR="91425" marL="91425">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rPr>
                        <a:t>100</a:t>
                      </a:r>
                      <a:endParaRPr>
                        <a:solidFill>
                          <a:schemeClr val="dk1"/>
                        </a:solidFill>
                      </a:endParaRPr>
                    </a:p>
                  </a:txBody>
                  <a:tcPr marT="91425" marB="91425" marR="91425" marL="91425"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rPr>
                        <a:t>416</a:t>
                      </a:r>
                      <a:endParaRPr>
                        <a:solidFill>
                          <a:schemeClr val="dk1"/>
                        </a:solidFill>
                      </a:endParaRPr>
                    </a:p>
                  </a:txBody>
                  <a:tcPr marT="91425" marB="91425" marR="91425" marL="91425"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rPr>
                        <a:t>16</a:t>
                      </a:r>
                      <a:endParaRPr>
                        <a:solidFill>
                          <a:schemeClr val="dk1"/>
                        </a:solidFill>
                      </a:endParaRPr>
                    </a:p>
                  </a:txBody>
                  <a:tcPr marT="91425" marB="91425" marR="91425" marL="91425"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rPr>
                        <a:t>T4</a:t>
                      </a:r>
                      <a:endParaRPr>
                        <a:solidFill>
                          <a:schemeClr val="dk1"/>
                        </a:solidFill>
                      </a:endParaRPr>
                    </a:p>
                  </a:txBody>
                  <a:tcPr marT="91425" marB="91425" marR="91425" marL="91425"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rPr>
                        <a:t>0.742</a:t>
                      </a:r>
                      <a:endParaRPr>
                        <a:solidFill>
                          <a:schemeClr val="dk1"/>
                        </a:solidFill>
                      </a:endParaRPr>
                    </a:p>
                  </a:txBody>
                  <a:tcPr marT="91425" marB="91425" marR="91425" marL="91425"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rPr>
                        <a:t>0.706</a:t>
                      </a:r>
                      <a:endParaRPr>
                        <a:solidFill>
                          <a:schemeClr val="dk1"/>
                        </a:solidFill>
                      </a:endParaRPr>
                    </a:p>
                  </a:txBody>
                  <a:tcPr marT="91425" marB="91425" marR="91425" marL="91425"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rPr>
                        <a:t>0.687</a:t>
                      </a:r>
                      <a:endParaRPr>
                        <a:solidFill>
                          <a:schemeClr val="dk1"/>
                        </a:solidFill>
                      </a:endParaRPr>
                    </a:p>
                  </a:txBody>
                  <a:tcPr marT="91425" marB="91425" marR="91425" marL="91425"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rPr>
                        <a:t>0.582</a:t>
                      </a:r>
                      <a:endParaRPr>
                        <a:solidFill>
                          <a:schemeClr val="dk1"/>
                        </a:solidFill>
                      </a:endParaRPr>
                    </a:p>
                  </a:txBody>
                  <a:tcPr marT="91425" marB="91425" marR="91425" marL="91425"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sz="1050">
                          <a:solidFill>
                            <a:schemeClr val="dk1"/>
                          </a:solidFill>
                        </a:rPr>
                        <a:t>±10</a:t>
                      </a:r>
                      <a:endParaRPr sz="1050">
                        <a:solidFill>
                          <a:schemeClr val="dk1"/>
                        </a:solidFill>
                      </a:endParaRPr>
                    </a:p>
                  </a:txBody>
                  <a:tcPr marT="91425" marB="91425" marR="91425" marL="91425"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r>
              <a:tr h="381000">
                <a:tc>
                  <a:txBody>
                    <a:bodyPr/>
                    <a:lstStyle/>
                    <a:p>
                      <a:pPr indent="0" lvl="0" marL="0" rtl="0" algn="l">
                        <a:spcBef>
                          <a:spcPts val="0"/>
                        </a:spcBef>
                        <a:spcAft>
                          <a:spcPts val="0"/>
                        </a:spcAft>
                        <a:buNone/>
                      </a:pPr>
                      <a:r>
                        <a:rPr lang="en">
                          <a:solidFill>
                            <a:schemeClr val="dk1"/>
                          </a:solidFill>
                        </a:rPr>
                        <a:t>YOLOv8n</a:t>
                      </a:r>
                      <a:endParaRPr>
                        <a:solidFill>
                          <a:schemeClr val="dk1"/>
                        </a:solidFill>
                      </a:endParaRPr>
                    </a:p>
                  </a:txBody>
                  <a:tcPr marT="91425" marB="91425" marR="91425" marL="91425">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rPr>
                        <a:t>100</a:t>
                      </a:r>
                      <a:endParaRPr>
                        <a:solidFill>
                          <a:schemeClr val="dk1"/>
                        </a:solidFill>
                      </a:endParaRPr>
                    </a:p>
                  </a:txBody>
                  <a:tcPr marT="91425" marB="91425" marR="91425" marL="91425"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rPr>
                        <a:t>416</a:t>
                      </a:r>
                      <a:endParaRPr>
                        <a:solidFill>
                          <a:schemeClr val="dk1"/>
                        </a:solidFill>
                      </a:endParaRPr>
                    </a:p>
                  </a:txBody>
                  <a:tcPr marT="91425" marB="91425" marR="91425" marL="91425"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rPr>
                        <a:t>16</a:t>
                      </a:r>
                      <a:endParaRPr>
                        <a:solidFill>
                          <a:schemeClr val="dk1"/>
                        </a:solidFill>
                      </a:endParaRPr>
                    </a:p>
                  </a:txBody>
                  <a:tcPr marT="91425" marB="91425" marR="91425" marL="91425"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rPr>
                        <a:t>T4</a:t>
                      </a:r>
                      <a:endParaRPr>
                        <a:solidFill>
                          <a:schemeClr val="dk1"/>
                        </a:solidFill>
                      </a:endParaRPr>
                    </a:p>
                  </a:txBody>
                  <a:tcPr marT="91425" marB="91425" marR="91425" marL="91425"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rPr>
                        <a:t>0.840</a:t>
                      </a:r>
                      <a:endParaRPr>
                        <a:solidFill>
                          <a:schemeClr val="dk1"/>
                        </a:solidFill>
                      </a:endParaRPr>
                    </a:p>
                  </a:txBody>
                  <a:tcPr marT="91425" marB="91425" marR="91425" marL="91425"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rPr>
                        <a:t>0.625</a:t>
                      </a:r>
                      <a:endParaRPr>
                        <a:solidFill>
                          <a:schemeClr val="dk1"/>
                        </a:solidFill>
                      </a:endParaRPr>
                    </a:p>
                  </a:txBody>
                  <a:tcPr marT="91425" marB="91425" marR="91425" marL="91425"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rPr>
                        <a:t>0.750</a:t>
                      </a:r>
                      <a:endParaRPr>
                        <a:solidFill>
                          <a:schemeClr val="dk1"/>
                        </a:solidFill>
                      </a:endParaRPr>
                    </a:p>
                  </a:txBody>
                  <a:tcPr marT="91425" marB="91425" marR="91425" marL="91425"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a:solidFill>
                            <a:schemeClr val="dk1"/>
                          </a:solidFill>
                        </a:rPr>
                        <a:t>0.538</a:t>
                      </a:r>
                      <a:endParaRPr>
                        <a:solidFill>
                          <a:schemeClr val="dk1"/>
                        </a:solidFill>
                      </a:endParaRPr>
                    </a:p>
                  </a:txBody>
                  <a:tcPr marT="91425" marB="91425" marR="91425" marL="91425"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sz="1050">
                          <a:solidFill>
                            <a:schemeClr val="dk1"/>
                          </a:solidFill>
                        </a:rPr>
                        <a:t>±11</a:t>
                      </a:r>
                      <a:endParaRPr>
                        <a:solidFill>
                          <a:schemeClr val="dk1"/>
                        </a:solidFill>
                      </a:endParaRPr>
                    </a:p>
                  </a:txBody>
                  <a:tcPr marT="91425" marB="91425" marR="91425" marL="91425"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000000"/>
                      </a:solidFill>
                      <a:prstDash val="solid"/>
                      <a:round/>
                      <a:headEnd len="sm" w="sm" type="none"/>
                      <a:tailEnd len="sm" w="sm" type="none"/>
                    </a:lnB>
                  </a:tcPr>
                </a:tc>
              </a:tr>
              <a:tr h="381000">
                <a:tc>
                  <a:txBody>
                    <a:bodyPr/>
                    <a:lstStyle/>
                    <a:p>
                      <a:pPr indent="0" lvl="0" marL="0" rtl="0" algn="l">
                        <a:spcBef>
                          <a:spcPts val="0"/>
                        </a:spcBef>
                        <a:spcAft>
                          <a:spcPts val="0"/>
                        </a:spcAft>
                        <a:buNone/>
                      </a:pPr>
                      <a:r>
                        <a:rPr b="1" lang="en">
                          <a:solidFill>
                            <a:schemeClr val="dk1"/>
                          </a:solidFill>
                        </a:rPr>
                        <a:t>YOLOv8s</a:t>
                      </a:r>
                      <a:endParaRPr b="1">
                        <a:solidFill>
                          <a:schemeClr val="dk1"/>
                        </a:solidFil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1E3E3"/>
                    </a:solidFill>
                  </a:tcPr>
                </a:tc>
                <a:tc>
                  <a:txBody>
                    <a:bodyPr/>
                    <a:lstStyle/>
                    <a:p>
                      <a:pPr indent="0" lvl="0" marL="0" rtl="0" algn="ctr">
                        <a:spcBef>
                          <a:spcPts val="0"/>
                        </a:spcBef>
                        <a:spcAft>
                          <a:spcPts val="0"/>
                        </a:spcAft>
                        <a:buNone/>
                      </a:pPr>
                      <a:r>
                        <a:rPr b="1" lang="en">
                          <a:solidFill>
                            <a:schemeClr val="dk1"/>
                          </a:solidFill>
                        </a:rPr>
                        <a:t>100</a:t>
                      </a:r>
                      <a:endParaRPr b="1">
                        <a:solidFill>
                          <a:schemeClr val="dk1"/>
                        </a:solidFill>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1E3E3"/>
                    </a:solidFill>
                  </a:tcPr>
                </a:tc>
                <a:tc>
                  <a:txBody>
                    <a:bodyPr/>
                    <a:lstStyle/>
                    <a:p>
                      <a:pPr indent="0" lvl="0" marL="0" rtl="0" algn="ctr">
                        <a:spcBef>
                          <a:spcPts val="0"/>
                        </a:spcBef>
                        <a:spcAft>
                          <a:spcPts val="0"/>
                        </a:spcAft>
                        <a:buNone/>
                      </a:pPr>
                      <a:r>
                        <a:rPr b="1" lang="en">
                          <a:solidFill>
                            <a:schemeClr val="dk1"/>
                          </a:solidFill>
                        </a:rPr>
                        <a:t>416</a:t>
                      </a:r>
                      <a:endParaRPr b="1">
                        <a:solidFill>
                          <a:schemeClr val="dk1"/>
                        </a:solidFill>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1E3E3"/>
                    </a:solidFill>
                  </a:tcPr>
                </a:tc>
                <a:tc>
                  <a:txBody>
                    <a:bodyPr/>
                    <a:lstStyle/>
                    <a:p>
                      <a:pPr indent="0" lvl="0" marL="0" rtl="0" algn="ctr">
                        <a:spcBef>
                          <a:spcPts val="0"/>
                        </a:spcBef>
                        <a:spcAft>
                          <a:spcPts val="0"/>
                        </a:spcAft>
                        <a:buNone/>
                      </a:pPr>
                      <a:r>
                        <a:rPr b="1" lang="en">
                          <a:solidFill>
                            <a:schemeClr val="dk1"/>
                          </a:solidFill>
                        </a:rPr>
                        <a:t>16</a:t>
                      </a:r>
                      <a:endParaRPr b="1">
                        <a:solidFill>
                          <a:schemeClr val="dk1"/>
                        </a:solidFill>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1E3E3"/>
                    </a:solidFill>
                  </a:tcPr>
                </a:tc>
                <a:tc>
                  <a:txBody>
                    <a:bodyPr/>
                    <a:lstStyle/>
                    <a:p>
                      <a:pPr indent="0" lvl="0" marL="0" rtl="0" algn="ctr">
                        <a:spcBef>
                          <a:spcPts val="0"/>
                        </a:spcBef>
                        <a:spcAft>
                          <a:spcPts val="0"/>
                        </a:spcAft>
                        <a:buNone/>
                      </a:pPr>
                      <a:r>
                        <a:rPr b="1" lang="en">
                          <a:solidFill>
                            <a:schemeClr val="dk1"/>
                          </a:solidFill>
                        </a:rPr>
                        <a:t>T4</a:t>
                      </a:r>
                      <a:endParaRPr b="1">
                        <a:solidFill>
                          <a:schemeClr val="dk1"/>
                        </a:solidFill>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1E3E3"/>
                    </a:solidFill>
                  </a:tcPr>
                </a:tc>
                <a:tc>
                  <a:txBody>
                    <a:bodyPr/>
                    <a:lstStyle/>
                    <a:p>
                      <a:pPr indent="0" lvl="0" marL="0" rtl="0" algn="ctr">
                        <a:spcBef>
                          <a:spcPts val="0"/>
                        </a:spcBef>
                        <a:spcAft>
                          <a:spcPts val="0"/>
                        </a:spcAft>
                        <a:buNone/>
                      </a:pPr>
                      <a:r>
                        <a:rPr b="1" lang="en">
                          <a:solidFill>
                            <a:schemeClr val="dk1"/>
                          </a:solidFill>
                        </a:rPr>
                        <a:t>0.859</a:t>
                      </a:r>
                      <a:endParaRPr b="1">
                        <a:solidFill>
                          <a:schemeClr val="dk1"/>
                        </a:solidFill>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1E3E3"/>
                    </a:solidFill>
                  </a:tcPr>
                </a:tc>
                <a:tc>
                  <a:txBody>
                    <a:bodyPr/>
                    <a:lstStyle/>
                    <a:p>
                      <a:pPr indent="0" lvl="0" marL="0" rtl="0" algn="ctr">
                        <a:spcBef>
                          <a:spcPts val="0"/>
                        </a:spcBef>
                        <a:spcAft>
                          <a:spcPts val="0"/>
                        </a:spcAft>
                        <a:buNone/>
                      </a:pPr>
                      <a:r>
                        <a:rPr b="1" lang="en">
                          <a:solidFill>
                            <a:schemeClr val="dk1"/>
                          </a:solidFill>
                        </a:rPr>
                        <a:t>0.779</a:t>
                      </a:r>
                      <a:endParaRPr b="1">
                        <a:solidFill>
                          <a:schemeClr val="dk1"/>
                        </a:solidFill>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1E3E3"/>
                    </a:solidFill>
                  </a:tcPr>
                </a:tc>
                <a:tc>
                  <a:txBody>
                    <a:bodyPr/>
                    <a:lstStyle/>
                    <a:p>
                      <a:pPr indent="0" lvl="0" marL="0" rtl="0" algn="ctr">
                        <a:spcBef>
                          <a:spcPts val="0"/>
                        </a:spcBef>
                        <a:spcAft>
                          <a:spcPts val="0"/>
                        </a:spcAft>
                        <a:buNone/>
                      </a:pPr>
                      <a:r>
                        <a:rPr b="1" lang="en">
                          <a:solidFill>
                            <a:schemeClr val="dk1"/>
                          </a:solidFill>
                        </a:rPr>
                        <a:t>0.829</a:t>
                      </a:r>
                      <a:endParaRPr b="1">
                        <a:solidFill>
                          <a:schemeClr val="dk1"/>
                        </a:solidFill>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1E3E3"/>
                    </a:solidFill>
                  </a:tcPr>
                </a:tc>
                <a:tc>
                  <a:txBody>
                    <a:bodyPr/>
                    <a:lstStyle/>
                    <a:p>
                      <a:pPr indent="0" lvl="0" marL="0" rtl="0" algn="ctr">
                        <a:spcBef>
                          <a:spcPts val="0"/>
                        </a:spcBef>
                        <a:spcAft>
                          <a:spcPts val="0"/>
                        </a:spcAft>
                        <a:buNone/>
                      </a:pPr>
                      <a:r>
                        <a:rPr b="1" lang="en">
                          <a:solidFill>
                            <a:schemeClr val="dk1"/>
                          </a:solidFill>
                        </a:rPr>
                        <a:t>0.637</a:t>
                      </a:r>
                      <a:endParaRPr b="1">
                        <a:solidFill>
                          <a:schemeClr val="dk1"/>
                        </a:solidFill>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1E3E3"/>
                    </a:solidFill>
                  </a:tcPr>
                </a:tc>
                <a:tc>
                  <a:txBody>
                    <a:bodyPr/>
                    <a:lstStyle/>
                    <a:p>
                      <a:pPr indent="0" lvl="0" marL="0" rtl="0" algn="ctr">
                        <a:spcBef>
                          <a:spcPts val="0"/>
                        </a:spcBef>
                        <a:spcAft>
                          <a:spcPts val="0"/>
                        </a:spcAft>
                        <a:buClr>
                          <a:schemeClr val="dk1"/>
                        </a:buClr>
                        <a:buSzPts val="1100"/>
                        <a:buFont typeface="Arial"/>
                        <a:buNone/>
                      </a:pPr>
                      <a:r>
                        <a:rPr b="1" lang="en" sz="1050">
                          <a:solidFill>
                            <a:schemeClr val="dk1"/>
                          </a:solidFill>
                        </a:rPr>
                        <a:t>±11</a:t>
                      </a:r>
                      <a:endParaRPr b="1">
                        <a:solidFill>
                          <a:schemeClr val="dk1"/>
                        </a:solidFill>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1E3E3"/>
                    </a:solidFill>
                  </a:tcPr>
                </a:tc>
              </a:tr>
              <a:tr h="381000">
                <a:tc>
                  <a:txBody>
                    <a:bodyPr/>
                    <a:lstStyle/>
                    <a:p>
                      <a:pPr indent="0" lvl="0" marL="0" rtl="0" algn="l">
                        <a:spcBef>
                          <a:spcPts val="0"/>
                        </a:spcBef>
                        <a:spcAft>
                          <a:spcPts val="0"/>
                        </a:spcAft>
                        <a:buClr>
                          <a:schemeClr val="dk1"/>
                        </a:buClr>
                        <a:buSzPts val="1100"/>
                        <a:buFont typeface="Arial"/>
                        <a:buNone/>
                      </a:pPr>
                      <a:r>
                        <a:rPr lang="en">
                          <a:solidFill>
                            <a:schemeClr val="dk1"/>
                          </a:solidFill>
                        </a:rPr>
                        <a:t>YOLOv8m</a:t>
                      </a:r>
                      <a:endParaRPr>
                        <a:solidFill>
                          <a:schemeClr val="dk1"/>
                        </a:solidFill>
                      </a:endParaRPr>
                    </a:p>
                  </a:txBody>
                  <a:tcPr marT="91425" marB="91425" marR="91425" marL="91425">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rPr>
                        <a:t>100</a:t>
                      </a:r>
                      <a:endParaRPr>
                        <a:solidFill>
                          <a:schemeClr val="dk1"/>
                        </a:solidFill>
                      </a:endParaRPr>
                    </a:p>
                  </a:txBody>
                  <a:tcPr marT="91425" marB="91425" marR="91425" marL="91425"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rPr>
                        <a:t>416</a:t>
                      </a:r>
                      <a:endParaRPr>
                        <a:solidFill>
                          <a:schemeClr val="dk1"/>
                        </a:solidFill>
                      </a:endParaRPr>
                    </a:p>
                  </a:txBody>
                  <a:tcPr marT="91425" marB="91425" marR="91425" marL="91425"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rPr>
                        <a:t>16</a:t>
                      </a:r>
                      <a:endParaRPr>
                        <a:solidFill>
                          <a:schemeClr val="dk1"/>
                        </a:solidFill>
                      </a:endParaRPr>
                    </a:p>
                  </a:txBody>
                  <a:tcPr marT="91425" marB="91425" marR="91425" marL="91425"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rPr>
                        <a:t>T4</a:t>
                      </a:r>
                      <a:endParaRPr>
                        <a:solidFill>
                          <a:schemeClr val="dk1"/>
                        </a:solidFill>
                      </a:endParaRPr>
                    </a:p>
                  </a:txBody>
                  <a:tcPr marT="91425" marB="91425" marR="91425" marL="91425"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rPr>
                        <a:t>0.877</a:t>
                      </a:r>
                      <a:endParaRPr>
                        <a:solidFill>
                          <a:schemeClr val="dk1"/>
                        </a:solidFill>
                      </a:endParaRPr>
                    </a:p>
                  </a:txBody>
                  <a:tcPr marT="91425" marB="91425" marR="91425" marL="91425"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rPr>
                        <a:t>0.748</a:t>
                      </a:r>
                      <a:endParaRPr>
                        <a:solidFill>
                          <a:schemeClr val="dk1"/>
                        </a:solidFill>
                      </a:endParaRPr>
                    </a:p>
                  </a:txBody>
                  <a:tcPr marT="91425" marB="91425" marR="91425" marL="91425"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rPr>
                        <a:t>0.820</a:t>
                      </a:r>
                      <a:endParaRPr>
                        <a:solidFill>
                          <a:schemeClr val="dk1"/>
                        </a:solidFill>
                      </a:endParaRPr>
                    </a:p>
                  </a:txBody>
                  <a:tcPr marT="91425" marB="91425" marR="91425" marL="91425"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rPr>
                        <a:t>0.631</a:t>
                      </a:r>
                      <a:endParaRPr>
                        <a:solidFill>
                          <a:schemeClr val="dk1"/>
                        </a:solidFill>
                      </a:endParaRPr>
                    </a:p>
                  </a:txBody>
                  <a:tcPr marT="91425" marB="91425" marR="91425" marL="91425"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sz="1050">
                          <a:solidFill>
                            <a:schemeClr val="dk1"/>
                          </a:solidFill>
                        </a:rPr>
                        <a:t>±15</a:t>
                      </a:r>
                      <a:endParaRPr>
                        <a:solidFill>
                          <a:schemeClr val="dk1"/>
                        </a:solidFill>
                      </a:endParaRPr>
                    </a:p>
                  </a:txBody>
                  <a:tcPr marT="91425" marB="91425" marR="91425" marL="91425"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B7B7B7"/>
                      </a:solidFill>
                      <a:prstDash val="solid"/>
                      <a:round/>
                      <a:headEnd len="sm" w="sm" type="none"/>
                      <a:tailEnd len="sm" w="sm" type="none"/>
                    </a:lnB>
                  </a:tcPr>
                </a:tc>
              </a:tr>
              <a:tr h="381000">
                <a:tc>
                  <a:txBody>
                    <a:bodyPr/>
                    <a:lstStyle/>
                    <a:p>
                      <a:pPr indent="0" lvl="0" marL="0" rtl="0" algn="l">
                        <a:spcBef>
                          <a:spcPts val="0"/>
                        </a:spcBef>
                        <a:spcAft>
                          <a:spcPts val="0"/>
                        </a:spcAft>
                        <a:buClr>
                          <a:schemeClr val="dk1"/>
                        </a:buClr>
                        <a:buSzPts val="1100"/>
                        <a:buFont typeface="Arial"/>
                        <a:buNone/>
                      </a:pPr>
                      <a:r>
                        <a:rPr lang="en">
                          <a:solidFill>
                            <a:schemeClr val="dk1"/>
                          </a:solidFill>
                        </a:rPr>
                        <a:t>YOLOv8l</a:t>
                      </a:r>
                      <a:endParaRPr>
                        <a:solidFill>
                          <a:schemeClr val="dk1"/>
                        </a:solidFill>
                      </a:endParaRPr>
                    </a:p>
                  </a:txBody>
                  <a:tcPr marT="91425" marB="91425" marR="91425" marL="91425">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rPr>
                        <a:t>100</a:t>
                      </a:r>
                      <a:endParaRPr>
                        <a:solidFill>
                          <a:schemeClr val="dk1"/>
                        </a:solidFill>
                      </a:endParaRPr>
                    </a:p>
                  </a:txBody>
                  <a:tcPr marT="91425" marB="91425" marR="91425" marL="91425"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rPr>
                        <a:t>416</a:t>
                      </a:r>
                      <a:endParaRPr>
                        <a:solidFill>
                          <a:schemeClr val="dk1"/>
                        </a:solidFill>
                      </a:endParaRPr>
                    </a:p>
                  </a:txBody>
                  <a:tcPr marT="91425" marB="91425" marR="91425" marL="91425"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rPr>
                        <a:t>16</a:t>
                      </a:r>
                      <a:endParaRPr>
                        <a:solidFill>
                          <a:schemeClr val="dk1"/>
                        </a:solidFill>
                      </a:endParaRPr>
                    </a:p>
                  </a:txBody>
                  <a:tcPr marT="91425" marB="91425" marR="91425" marL="91425"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rPr>
                        <a:t>T4</a:t>
                      </a:r>
                      <a:endParaRPr>
                        <a:solidFill>
                          <a:schemeClr val="dk1"/>
                        </a:solidFill>
                      </a:endParaRPr>
                    </a:p>
                  </a:txBody>
                  <a:tcPr marT="91425" marB="91425" marR="91425" marL="91425"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rPr>
                        <a:t>0.843</a:t>
                      </a:r>
                      <a:endParaRPr>
                        <a:solidFill>
                          <a:schemeClr val="dk1"/>
                        </a:solidFill>
                      </a:endParaRPr>
                    </a:p>
                  </a:txBody>
                  <a:tcPr marT="91425" marB="91425" marR="91425" marL="91425"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rPr>
                        <a:t>0.768</a:t>
                      </a:r>
                      <a:endParaRPr>
                        <a:solidFill>
                          <a:schemeClr val="dk1"/>
                        </a:solidFill>
                      </a:endParaRPr>
                    </a:p>
                  </a:txBody>
                  <a:tcPr marT="91425" marB="91425" marR="91425" marL="91425"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rPr>
                        <a:t>0.828</a:t>
                      </a:r>
                      <a:endParaRPr>
                        <a:solidFill>
                          <a:schemeClr val="dk1"/>
                        </a:solidFill>
                      </a:endParaRPr>
                    </a:p>
                  </a:txBody>
                  <a:tcPr marT="91425" marB="91425" marR="91425" marL="91425"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rPr>
                        <a:t>0.660</a:t>
                      </a:r>
                      <a:endParaRPr>
                        <a:solidFill>
                          <a:schemeClr val="dk1"/>
                        </a:solidFill>
                      </a:endParaRPr>
                    </a:p>
                  </a:txBody>
                  <a:tcPr marT="91425" marB="91425" marR="91425" marL="91425"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sz="1050">
                          <a:solidFill>
                            <a:schemeClr val="dk1"/>
                          </a:solidFill>
                        </a:rPr>
                        <a:t>±18</a:t>
                      </a:r>
                      <a:endParaRPr sz="1050">
                        <a:solidFill>
                          <a:schemeClr val="dk1"/>
                        </a:solidFill>
                      </a:endParaRPr>
                    </a:p>
                  </a:txBody>
                  <a:tcPr marT="91425" marB="91425" marR="91425" marL="91425"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r>
              <a:tr h="381000">
                <a:tc>
                  <a:txBody>
                    <a:bodyPr/>
                    <a:lstStyle/>
                    <a:p>
                      <a:pPr indent="0" lvl="0" marL="0" rtl="0" algn="l">
                        <a:spcBef>
                          <a:spcPts val="0"/>
                        </a:spcBef>
                        <a:spcAft>
                          <a:spcPts val="0"/>
                        </a:spcAft>
                        <a:buNone/>
                      </a:pPr>
                      <a:r>
                        <a:rPr lang="en">
                          <a:solidFill>
                            <a:schemeClr val="dk1"/>
                          </a:solidFill>
                        </a:rPr>
                        <a:t>YOLOv8x</a:t>
                      </a:r>
                      <a:endParaRPr>
                        <a:solidFill>
                          <a:schemeClr val="dk1"/>
                        </a:solidFill>
                      </a:endParaRPr>
                    </a:p>
                  </a:txBody>
                  <a:tcPr marT="91425" marB="91425" marR="91425" marL="91425">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rPr>
                        <a:t>100</a:t>
                      </a:r>
                      <a:endParaRPr>
                        <a:solidFill>
                          <a:schemeClr val="dk1"/>
                        </a:solidFill>
                      </a:endParaRPr>
                    </a:p>
                  </a:txBody>
                  <a:tcPr marT="91425" marB="91425" marR="91425" marL="91425"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rPr>
                        <a:t>416</a:t>
                      </a:r>
                      <a:endParaRPr>
                        <a:solidFill>
                          <a:schemeClr val="dk1"/>
                        </a:solidFill>
                      </a:endParaRPr>
                    </a:p>
                  </a:txBody>
                  <a:tcPr marT="91425" marB="91425" marR="91425" marL="91425"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rPr>
                        <a:t>16</a:t>
                      </a:r>
                      <a:endParaRPr>
                        <a:solidFill>
                          <a:schemeClr val="dk1"/>
                        </a:solidFill>
                      </a:endParaRPr>
                    </a:p>
                  </a:txBody>
                  <a:tcPr marT="91425" marB="91425" marR="91425" marL="91425"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rPr>
                        <a:t>T4</a:t>
                      </a:r>
                      <a:endParaRPr>
                        <a:solidFill>
                          <a:schemeClr val="dk1"/>
                        </a:solidFill>
                      </a:endParaRPr>
                    </a:p>
                  </a:txBody>
                  <a:tcPr marT="91425" marB="91425" marR="91425" marL="91425"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rPr>
                        <a:t>0.801</a:t>
                      </a:r>
                      <a:endParaRPr>
                        <a:solidFill>
                          <a:schemeClr val="dk1"/>
                        </a:solidFill>
                      </a:endParaRPr>
                    </a:p>
                  </a:txBody>
                  <a:tcPr marT="91425" marB="91425" marR="91425" marL="91425"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rPr>
                        <a:t>0.695</a:t>
                      </a:r>
                      <a:endParaRPr>
                        <a:solidFill>
                          <a:schemeClr val="dk1"/>
                        </a:solidFill>
                      </a:endParaRPr>
                    </a:p>
                  </a:txBody>
                  <a:tcPr marT="91425" marB="91425" marR="91425" marL="91425"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rPr>
                        <a:t>0.782</a:t>
                      </a:r>
                      <a:endParaRPr>
                        <a:solidFill>
                          <a:schemeClr val="dk1"/>
                        </a:solidFill>
                      </a:endParaRPr>
                    </a:p>
                  </a:txBody>
                  <a:tcPr marT="91425" marB="91425" marR="91425" marL="91425"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a:solidFill>
                            <a:schemeClr val="dk1"/>
                          </a:solidFill>
                        </a:rPr>
                        <a:t>0.535</a:t>
                      </a:r>
                      <a:endParaRPr>
                        <a:solidFill>
                          <a:schemeClr val="dk1"/>
                        </a:solidFill>
                      </a:endParaRPr>
                    </a:p>
                  </a:txBody>
                  <a:tcPr marT="91425" marB="91425" marR="91425" marL="91425"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sz="1050">
                          <a:solidFill>
                            <a:schemeClr val="dk1"/>
                          </a:solidFill>
                        </a:rPr>
                        <a:t>±59</a:t>
                      </a:r>
                      <a:endParaRPr sz="1050">
                        <a:solidFill>
                          <a:schemeClr val="dk1"/>
                        </a:solidFill>
                      </a:endParaRPr>
                    </a:p>
                  </a:txBody>
                  <a:tcPr marT="91425" marB="91425" marR="91425" marL="91425"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37"/>
          <p:cNvSpPr txBox="1"/>
          <p:nvPr>
            <p:ph type="title"/>
          </p:nvPr>
        </p:nvSpPr>
        <p:spPr>
          <a:xfrm>
            <a:off x="311700" y="2164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u="sng">
                <a:solidFill>
                  <a:srgbClr val="E62020"/>
                </a:solidFill>
                <a:hlinkClick r:id="rId3">
                  <a:extLst>
                    <a:ext uri="{A12FA001-AC4F-418D-AE19-62706E023703}">
                      <ahyp:hlinkClr val="tx"/>
                    </a:ext>
                  </a:extLst>
                </a:hlinkClick>
              </a:rPr>
              <a:t>Video Inference Result (YOLOv8s)</a:t>
            </a:r>
            <a:endParaRPr b="1">
              <a:solidFill>
                <a:srgbClr val="E62020"/>
              </a:solidFill>
            </a:endParaRPr>
          </a:p>
        </p:txBody>
      </p:sp>
      <p:pic>
        <p:nvPicPr>
          <p:cNvPr id="367" name="Google Shape;367;p37"/>
          <p:cNvPicPr preferRelativeResize="0"/>
          <p:nvPr/>
        </p:nvPicPr>
        <p:blipFill>
          <a:blip r:embed="rId4">
            <a:alphaModFix/>
          </a:blip>
          <a:stretch>
            <a:fillRect/>
          </a:stretch>
        </p:blipFill>
        <p:spPr>
          <a:xfrm rot="10800000">
            <a:off x="8267700" y="-12"/>
            <a:ext cx="876300" cy="828675"/>
          </a:xfrm>
          <a:prstGeom prst="rect">
            <a:avLst/>
          </a:prstGeom>
          <a:noFill/>
          <a:ln>
            <a:noFill/>
          </a:ln>
        </p:spPr>
      </p:pic>
      <p:pic>
        <p:nvPicPr>
          <p:cNvPr id="368" name="Google Shape;368;p37" title="Video Inference Result (YOLOv8s)">
            <a:hlinkClick r:id="rId5"/>
          </p:cNvPr>
          <p:cNvPicPr preferRelativeResize="0"/>
          <p:nvPr/>
        </p:nvPicPr>
        <p:blipFill>
          <a:blip r:embed="rId6">
            <a:alphaModFix/>
          </a:blip>
          <a:stretch>
            <a:fillRect/>
          </a:stretch>
        </p:blipFill>
        <p:spPr>
          <a:xfrm>
            <a:off x="1263725" y="1065725"/>
            <a:ext cx="6616550" cy="3721825"/>
          </a:xfrm>
          <a:prstGeom prst="rect">
            <a:avLst/>
          </a:prstGeom>
          <a:noFill/>
          <a:ln cap="flat" cmpd="sng" w="38100">
            <a:solidFill>
              <a:srgbClr val="E62020"/>
            </a:solidFill>
            <a:prstDash val="dash"/>
            <a:round/>
            <a:headEnd len="sm" w="sm" type="none"/>
            <a:tailEnd len="sm" w="sm" type="none"/>
          </a:ln>
        </p:spPr>
      </p:pic>
      <p:pic>
        <p:nvPicPr>
          <p:cNvPr id="369" name="Google Shape;369;p37"/>
          <p:cNvPicPr preferRelativeResize="0"/>
          <p:nvPr/>
        </p:nvPicPr>
        <p:blipFill>
          <a:blip r:embed="rId4">
            <a:alphaModFix/>
          </a:blip>
          <a:stretch>
            <a:fillRect/>
          </a:stretch>
        </p:blipFill>
        <p:spPr>
          <a:xfrm>
            <a:off x="0" y="4314813"/>
            <a:ext cx="876300" cy="8286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38"/>
          <p:cNvSpPr txBox="1"/>
          <p:nvPr>
            <p:ph type="title"/>
          </p:nvPr>
        </p:nvSpPr>
        <p:spPr>
          <a:xfrm>
            <a:off x="311700" y="2164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solidFill>
                  <a:srgbClr val="E62020"/>
                </a:solidFill>
              </a:rPr>
              <a:t>Real-world Application</a:t>
            </a:r>
            <a:endParaRPr b="1">
              <a:solidFill>
                <a:srgbClr val="E62020"/>
              </a:solidFill>
            </a:endParaRPr>
          </a:p>
        </p:txBody>
      </p:sp>
      <p:sp>
        <p:nvSpPr>
          <p:cNvPr id="375" name="Google Shape;375;p38"/>
          <p:cNvSpPr txBox="1"/>
          <p:nvPr>
            <p:ph idx="1" type="body"/>
          </p:nvPr>
        </p:nvSpPr>
        <p:spPr>
          <a:xfrm>
            <a:off x="311700" y="4066650"/>
            <a:ext cx="8520600" cy="610200"/>
          </a:xfrm>
          <a:prstGeom prst="rect">
            <a:avLst/>
          </a:prstGeom>
        </p:spPr>
        <p:txBody>
          <a:bodyPr anchorCtr="0" anchor="ctr" bIns="91425" lIns="91425" spcFirstLastPara="1" rIns="91425" wrap="square" tIns="91425">
            <a:normAutofit/>
          </a:bodyPr>
          <a:lstStyle/>
          <a:p>
            <a:pPr indent="0" lvl="0" marL="0" rtl="0" algn="ctr">
              <a:spcBef>
                <a:spcPts val="0"/>
              </a:spcBef>
              <a:spcAft>
                <a:spcPts val="1200"/>
              </a:spcAft>
              <a:buNone/>
            </a:pPr>
            <a:r>
              <a:rPr b="1" lang="en" u="sng">
                <a:solidFill>
                  <a:srgbClr val="E62020"/>
                </a:solidFill>
                <a:hlinkClick r:id="rId3">
                  <a:extLst>
                    <a:ext uri="{A12FA001-AC4F-418D-AE19-62706E023703}">
                      <ahyp:hlinkClr val="tx"/>
                    </a:ext>
                  </a:extLst>
                </a:hlinkClick>
              </a:rPr>
              <a:t>Roboflow Web Deployment</a:t>
            </a:r>
            <a:endParaRPr b="1">
              <a:solidFill>
                <a:srgbClr val="E62020"/>
              </a:solidFill>
            </a:endParaRPr>
          </a:p>
        </p:txBody>
      </p:sp>
      <p:pic>
        <p:nvPicPr>
          <p:cNvPr id="376" name="Google Shape;376;p38"/>
          <p:cNvPicPr preferRelativeResize="0"/>
          <p:nvPr/>
        </p:nvPicPr>
        <p:blipFill>
          <a:blip r:embed="rId4">
            <a:alphaModFix/>
          </a:blip>
          <a:stretch>
            <a:fillRect/>
          </a:stretch>
        </p:blipFill>
        <p:spPr>
          <a:xfrm>
            <a:off x="8115300" y="0"/>
            <a:ext cx="1028700" cy="542925"/>
          </a:xfrm>
          <a:prstGeom prst="rect">
            <a:avLst/>
          </a:prstGeom>
          <a:noFill/>
          <a:ln>
            <a:noFill/>
          </a:ln>
        </p:spPr>
      </p:pic>
      <p:pic>
        <p:nvPicPr>
          <p:cNvPr id="377" name="Google Shape;377;p38"/>
          <p:cNvPicPr preferRelativeResize="0"/>
          <p:nvPr/>
        </p:nvPicPr>
        <p:blipFill>
          <a:blip r:embed="rId4">
            <a:alphaModFix/>
          </a:blip>
          <a:stretch>
            <a:fillRect/>
          </a:stretch>
        </p:blipFill>
        <p:spPr>
          <a:xfrm rot="10800000">
            <a:off x="0" y="4600575"/>
            <a:ext cx="1028700" cy="542925"/>
          </a:xfrm>
          <a:prstGeom prst="rect">
            <a:avLst/>
          </a:prstGeom>
          <a:noFill/>
          <a:ln>
            <a:noFill/>
          </a:ln>
        </p:spPr>
      </p:pic>
      <p:pic>
        <p:nvPicPr>
          <p:cNvPr id="378" name="Google Shape;378;p38">
            <a:hlinkClick r:id="rId5"/>
          </p:cNvPr>
          <p:cNvPicPr preferRelativeResize="0"/>
          <p:nvPr/>
        </p:nvPicPr>
        <p:blipFill>
          <a:blip r:embed="rId6">
            <a:alphaModFix/>
          </a:blip>
          <a:stretch>
            <a:fillRect/>
          </a:stretch>
        </p:blipFill>
        <p:spPr>
          <a:xfrm>
            <a:off x="1680275" y="1060096"/>
            <a:ext cx="5783450" cy="3006549"/>
          </a:xfrm>
          <a:prstGeom prst="rect">
            <a:avLst/>
          </a:prstGeom>
          <a:noFill/>
          <a:ln cap="flat" cmpd="sng" w="38100">
            <a:solidFill>
              <a:srgbClr val="E62020"/>
            </a:solidFill>
            <a:prstDash val="dash"/>
            <a:round/>
            <a:headEnd len="sm" w="sm" type="none"/>
            <a:tailEnd len="sm" w="sm" type="none"/>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p39"/>
          <p:cNvSpPr txBox="1"/>
          <p:nvPr>
            <p:ph type="title"/>
          </p:nvPr>
        </p:nvSpPr>
        <p:spPr>
          <a:xfrm>
            <a:off x="311700" y="2164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solidFill>
                  <a:srgbClr val="E62020"/>
                </a:solidFill>
              </a:rPr>
              <a:t>Conclusion</a:t>
            </a:r>
            <a:endParaRPr b="1">
              <a:solidFill>
                <a:srgbClr val="E62020"/>
              </a:solidFill>
            </a:endParaRPr>
          </a:p>
        </p:txBody>
      </p:sp>
      <p:sp>
        <p:nvSpPr>
          <p:cNvPr id="384" name="Google Shape;384;p39"/>
          <p:cNvSpPr txBox="1"/>
          <p:nvPr>
            <p:ph idx="1" type="body"/>
          </p:nvPr>
        </p:nvSpPr>
        <p:spPr>
          <a:xfrm>
            <a:off x="811050" y="949325"/>
            <a:ext cx="8021100" cy="36093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rPr lang="en" sz="1400">
                <a:solidFill>
                  <a:schemeClr val="dk1"/>
                </a:solidFill>
              </a:rPr>
              <a:t>Upon comparing the training results among YOLOv3, YOLOv5, and YOLOv8, it becomes evident, based on precision, recall, and mAP evaluation metrics, that YOLOv8 achieves the highest overall evaluation score when compared to the other YOLO variants.</a:t>
            </a:r>
            <a:endParaRPr sz="1400">
              <a:solidFill>
                <a:schemeClr val="dk1"/>
              </a:solidFill>
            </a:endParaRPr>
          </a:p>
          <a:p>
            <a:pPr indent="0" lvl="0" marL="0" rtl="0" algn="just">
              <a:spcBef>
                <a:spcPts val="1200"/>
              </a:spcBef>
              <a:spcAft>
                <a:spcPts val="1200"/>
              </a:spcAft>
              <a:buNone/>
            </a:pPr>
            <a:r>
              <a:rPr lang="en" sz="1400">
                <a:solidFill>
                  <a:schemeClr val="dk1"/>
                </a:solidFill>
              </a:rPr>
              <a:t>Considering the real-time deployment needs that necessitate fast inference times, we conclude that the YOLOv8s variation is the most optimal model for real-time deployment purposes. Where the overall score results on the evaluation metrics are among the highest.</a:t>
            </a:r>
            <a:br>
              <a:rPr lang="en" sz="1400">
                <a:solidFill>
                  <a:schemeClr val="dk1"/>
                </a:solidFill>
              </a:rPr>
            </a:br>
            <a:r>
              <a:rPr b="1" lang="en" sz="1400">
                <a:solidFill>
                  <a:schemeClr val="dk1"/>
                </a:solidFill>
              </a:rPr>
              <a:t>(</a:t>
            </a:r>
            <a:r>
              <a:rPr b="1" lang="en" sz="1400">
                <a:solidFill>
                  <a:srgbClr val="E62020"/>
                </a:solidFill>
              </a:rPr>
              <a:t>Precision: 0.859</a:t>
            </a:r>
            <a:r>
              <a:rPr b="1" lang="en" sz="1400">
                <a:solidFill>
                  <a:schemeClr val="dk1"/>
                </a:solidFill>
              </a:rPr>
              <a:t>; </a:t>
            </a:r>
            <a:r>
              <a:rPr b="1" lang="en" sz="1400">
                <a:solidFill>
                  <a:srgbClr val="E62020"/>
                </a:solidFill>
              </a:rPr>
              <a:t>Recall: 0.779</a:t>
            </a:r>
            <a:r>
              <a:rPr b="1" lang="en" sz="1400">
                <a:solidFill>
                  <a:schemeClr val="dk1"/>
                </a:solidFill>
              </a:rPr>
              <a:t>; </a:t>
            </a:r>
            <a:r>
              <a:rPr b="1" lang="en" sz="1400">
                <a:solidFill>
                  <a:srgbClr val="E62020"/>
                </a:solidFill>
              </a:rPr>
              <a:t>mAP50: 0.829</a:t>
            </a:r>
            <a:r>
              <a:rPr b="1" lang="en" sz="1400">
                <a:solidFill>
                  <a:schemeClr val="dk1"/>
                </a:solidFill>
              </a:rPr>
              <a:t>; </a:t>
            </a:r>
            <a:r>
              <a:rPr b="1" lang="en" sz="1400">
                <a:solidFill>
                  <a:srgbClr val="E62020"/>
                </a:solidFill>
              </a:rPr>
              <a:t>mAP (50-95): 0.637</a:t>
            </a:r>
            <a:r>
              <a:rPr b="1" lang="en" sz="1400">
                <a:solidFill>
                  <a:schemeClr val="dk1"/>
                </a:solidFill>
              </a:rPr>
              <a:t>)</a:t>
            </a:r>
            <a:r>
              <a:rPr lang="en" sz="1400">
                <a:solidFill>
                  <a:schemeClr val="dk1"/>
                </a:solidFill>
              </a:rPr>
              <a:t>, and the inference time is one of the fastest, with a value of </a:t>
            </a:r>
            <a:r>
              <a:rPr b="1" lang="en" sz="1400">
                <a:solidFill>
                  <a:srgbClr val="E62020"/>
                </a:solidFill>
              </a:rPr>
              <a:t>11 milliseconds</a:t>
            </a:r>
            <a:r>
              <a:rPr lang="en" sz="1400">
                <a:solidFill>
                  <a:schemeClr val="dk1"/>
                </a:solidFill>
              </a:rPr>
              <a:t> (ms).</a:t>
            </a:r>
            <a:endParaRPr sz="1400">
              <a:solidFill>
                <a:schemeClr val="dk1"/>
              </a:solidFill>
            </a:endParaRPr>
          </a:p>
        </p:txBody>
      </p:sp>
      <p:pic>
        <p:nvPicPr>
          <p:cNvPr id="385" name="Google Shape;385;p39"/>
          <p:cNvPicPr preferRelativeResize="0"/>
          <p:nvPr/>
        </p:nvPicPr>
        <p:blipFill>
          <a:blip r:embed="rId3">
            <a:alphaModFix/>
          </a:blip>
          <a:stretch>
            <a:fillRect/>
          </a:stretch>
        </p:blipFill>
        <p:spPr>
          <a:xfrm>
            <a:off x="8115300" y="0"/>
            <a:ext cx="1028700" cy="542925"/>
          </a:xfrm>
          <a:prstGeom prst="rect">
            <a:avLst/>
          </a:prstGeom>
          <a:noFill/>
          <a:ln>
            <a:noFill/>
          </a:ln>
        </p:spPr>
      </p:pic>
      <p:pic>
        <p:nvPicPr>
          <p:cNvPr id="386" name="Google Shape;386;p39"/>
          <p:cNvPicPr preferRelativeResize="0"/>
          <p:nvPr/>
        </p:nvPicPr>
        <p:blipFill>
          <a:blip r:embed="rId3">
            <a:alphaModFix/>
          </a:blip>
          <a:stretch>
            <a:fillRect/>
          </a:stretch>
        </p:blipFill>
        <p:spPr>
          <a:xfrm rot="10800000">
            <a:off x="0" y="4600575"/>
            <a:ext cx="1028700" cy="542925"/>
          </a:xfrm>
          <a:prstGeom prst="rect">
            <a:avLst/>
          </a:prstGeom>
          <a:noFill/>
          <a:ln>
            <a:noFill/>
          </a:ln>
        </p:spPr>
      </p:pic>
      <p:sp>
        <p:nvSpPr>
          <p:cNvPr id="387" name="Google Shape;387;p39"/>
          <p:cNvSpPr/>
          <p:nvPr/>
        </p:nvSpPr>
        <p:spPr>
          <a:xfrm>
            <a:off x="486075" y="1117427"/>
            <a:ext cx="168600" cy="168600"/>
          </a:xfrm>
          <a:prstGeom prst="ellipse">
            <a:avLst/>
          </a:prstGeom>
          <a:solidFill>
            <a:schemeClr val="lt1"/>
          </a:solidFill>
          <a:ln cap="flat" cmpd="sng" w="9525">
            <a:solidFill>
              <a:srgbClr val="E6202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88" name="Google Shape;388;p39"/>
          <p:cNvSpPr/>
          <p:nvPr/>
        </p:nvSpPr>
        <p:spPr>
          <a:xfrm>
            <a:off x="541272" y="1169664"/>
            <a:ext cx="58200" cy="64200"/>
          </a:xfrm>
          <a:prstGeom prst="rect">
            <a:avLst/>
          </a:prstGeom>
          <a:solidFill>
            <a:srgbClr val="E62020"/>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89" name="Google Shape;389;p39"/>
          <p:cNvSpPr/>
          <p:nvPr/>
        </p:nvSpPr>
        <p:spPr>
          <a:xfrm>
            <a:off x="486075" y="1984783"/>
            <a:ext cx="168600" cy="168600"/>
          </a:xfrm>
          <a:prstGeom prst="ellipse">
            <a:avLst/>
          </a:prstGeom>
          <a:solidFill>
            <a:schemeClr val="lt1"/>
          </a:solidFill>
          <a:ln cap="flat" cmpd="sng" w="9525">
            <a:solidFill>
              <a:srgbClr val="E6202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90" name="Google Shape;390;p39"/>
          <p:cNvSpPr/>
          <p:nvPr/>
        </p:nvSpPr>
        <p:spPr>
          <a:xfrm>
            <a:off x="541272" y="2037020"/>
            <a:ext cx="58200" cy="64200"/>
          </a:xfrm>
          <a:prstGeom prst="rect">
            <a:avLst/>
          </a:prstGeom>
          <a:solidFill>
            <a:srgbClr val="E62020"/>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91" name="Google Shape;391;p39"/>
          <p:cNvSpPr/>
          <p:nvPr/>
        </p:nvSpPr>
        <p:spPr>
          <a:xfrm>
            <a:off x="486075" y="3681064"/>
            <a:ext cx="168600" cy="168600"/>
          </a:xfrm>
          <a:prstGeom prst="ellipse">
            <a:avLst/>
          </a:prstGeom>
          <a:solidFill>
            <a:schemeClr val="lt1"/>
          </a:solidFill>
          <a:ln cap="flat" cmpd="sng" w="9525">
            <a:solidFill>
              <a:srgbClr val="E6202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92" name="Google Shape;392;p39"/>
          <p:cNvSpPr/>
          <p:nvPr/>
        </p:nvSpPr>
        <p:spPr>
          <a:xfrm>
            <a:off x="541272" y="3733301"/>
            <a:ext cx="58200" cy="64200"/>
          </a:xfrm>
          <a:prstGeom prst="rect">
            <a:avLst/>
          </a:prstGeom>
          <a:solidFill>
            <a:srgbClr val="E62020"/>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393" name="Google Shape;393;p39"/>
          <p:cNvPicPr preferRelativeResize="0"/>
          <p:nvPr/>
        </p:nvPicPr>
        <p:blipFill rotWithShape="1">
          <a:blip r:embed="rId4">
            <a:alphaModFix/>
          </a:blip>
          <a:srcRect b="3662" l="0" r="21562" t="72000"/>
          <a:stretch/>
        </p:blipFill>
        <p:spPr>
          <a:xfrm>
            <a:off x="0" y="3294676"/>
            <a:ext cx="9144000" cy="1848826"/>
          </a:xfrm>
          <a:prstGeom prst="rect">
            <a:avLst/>
          </a:prstGeom>
          <a:noFill/>
          <a:ln>
            <a:noFill/>
          </a:ln>
        </p:spPr>
      </p:pic>
      <p:pic>
        <p:nvPicPr>
          <p:cNvPr id="394" name="Google Shape;394;p39"/>
          <p:cNvPicPr preferRelativeResize="0"/>
          <p:nvPr/>
        </p:nvPicPr>
        <p:blipFill>
          <a:blip r:embed="rId5">
            <a:alphaModFix/>
          </a:blip>
          <a:stretch>
            <a:fillRect/>
          </a:stretch>
        </p:blipFill>
        <p:spPr>
          <a:xfrm rot="5400000">
            <a:off x="2818987" y="391363"/>
            <a:ext cx="3506025" cy="92336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pic>
        <p:nvPicPr>
          <p:cNvPr id="399" name="Google Shape;399;p40"/>
          <p:cNvPicPr preferRelativeResize="0"/>
          <p:nvPr/>
        </p:nvPicPr>
        <p:blipFill rotWithShape="1">
          <a:blip r:embed="rId3">
            <a:alphaModFix/>
          </a:blip>
          <a:srcRect b="32009" l="0" r="0" t="0"/>
          <a:stretch/>
        </p:blipFill>
        <p:spPr>
          <a:xfrm>
            <a:off x="593175" y="3576300"/>
            <a:ext cx="4281025" cy="1567200"/>
          </a:xfrm>
          <a:prstGeom prst="rect">
            <a:avLst/>
          </a:prstGeom>
          <a:noFill/>
          <a:ln>
            <a:noFill/>
          </a:ln>
        </p:spPr>
      </p:pic>
      <p:pic>
        <p:nvPicPr>
          <p:cNvPr id="400" name="Google Shape;400;p40"/>
          <p:cNvPicPr preferRelativeResize="0"/>
          <p:nvPr/>
        </p:nvPicPr>
        <p:blipFill rotWithShape="1">
          <a:blip r:embed="rId4">
            <a:alphaModFix/>
          </a:blip>
          <a:srcRect b="31168" l="12199" r="11979" t="33246"/>
          <a:stretch/>
        </p:blipFill>
        <p:spPr>
          <a:xfrm>
            <a:off x="4778825" y="4232000"/>
            <a:ext cx="1783375" cy="903901"/>
          </a:xfrm>
          <a:prstGeom prst="rect">
            <a:avLst/>
          </a:prstGeom>
          <a:noFill/>
          <a:ln>
            <a:noFill/>
          </a:ln>
        </p:spPr>
      </p:pic>
      <p:sp>
        <p:nvSpPr>
          <p:cNvPr id="401" name="Google Shape;401;p40"/>
          <p:cNvSpPr txBox="1"/>
          <p:nvPr>
            <p:ph type="title"/>
          </p:nvPr>
        </p:nvSpPr>
        <p:spPr>
          <a:xfrm>
            <a:off x="311700" y="2164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solidFill>
                  <a:srgbClr val="E62020"/>
                </a:solidFill>
              </a:rPr>
              <a:t>Future Improvement</a:t>
            </a:r>
            <a:endParaRPr b="1">
              <a:solidFill>
                <a:srgbClr val="E62020"/>
              </a:solidFill>
            </a:endParaRPr>
          </a:p>
        </p:txBody>
      </p:sp>
      <p:sp>
        <p:nvSpPr>
          <p:cNvPr id="402" name="Google Shape;402;p40"/>
          <p:cNvSpPr txBox="1"/>
          <p:nvPr>
            <p:ph idx="1" type="body"/>
          </p:nvPr>
        </p:nvSpPr>
        <p:spPr>
          <a:xfrm>
            <a:off x="705975" y="1025525"/>
            <a:ext cx="8050200" cy="2637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1400">
                <a:solidFill>
                  <a:srgbClr val="E62020"/>
                </a:solidFill>
              </a:rPr>
              <a:t>Implement additional tracking and counting algorithms</a:t>
            </a:r>
            <a:br>
              <a:rPr b="1" lang="en" sz="1400">
                <a:solidFill>
                  <a:srgbClr val="E62020"/>
                </a:solidFill>
              </a:rPr>
            </a:br>
            <a:r>
              <a:rPr lang="en" sz="1300">
                <a:solidFill>
                  <a:schemeClr val="dk1"/>
                </a:solidFill>
              </a:rPr>
              <a:t>This addition will enable the model not only to identify and classify coral life forms but also to quantify population sizes, offering deeper insights into ecosystem dynamics.</a:t>
            </a:r>
            <a:endParaRPr sz="1300">
              <a:solidFill>
                <a:schemeClr val="dk1"/>
              </a:solidFill>
            </a:endParaRPr>
          </a:p>
          <a:p>
            <a:pPr indent="0" lvl="0" marL="0" rtl="0" algn="l">
              <a:spcBef>
                <a:spcPts val="1200"/>
              </a:spcBef>
              <a:spcAft>
                <a:spcPts val="0"/>
              </a:spcAft>
              <a:buNone/>
            </a:pPr>
            <a:r>
              <a:rPr b="1" lang="en" sz="1400">
                <a:solidFill>
                  <a:srgbClr val="E62020"/>
                </a:solidFill>
              </a:rPr>
              <a:t>Integrating into Robot Operating System (ROS)</a:t>
            </a:r>
            <a:br>
              <a:rPr b="1" lang="en" sz="1400">
                <a:solidFill>
                  <a:srgbClr val="E62020"/>
                </a:solidFill>
              </a:rPr>
            </a:br>
            <a:r>
              <a:rPr lang="en" sz="1300">
                <a:solidFill>
                  <a:schemeClr val="dk1"/>
                </a:solidFill>
              </a:rPr>
              <a:t>Integrate the coral detection system into the Robot Operating System (ROS) to facilitate real-time deployment using the underwater robot (ROV) in an actual coral reef ecosystem environment.</a:t>
            </a:r>
            <a:endParaRPr sz="1300">
              <a:solidFill>
                <a:schemeClr val="dk1"/>
              </a:solidFill>
            </a:endParaRPr>
          </a:p>
          <a:p>
            <a:pPr indent="0" lvl="0" marL="0" rtl="0" algn="l">
              <a:spcBef>
                <a:spcPts val="1200"/>
              </a:spcBef>
              <a:spcAft>
                <a:spcPts val="1200"/>
              </a:spcAft>
              <a:buNone/>
            </a:pPr>
            <a:r>
              <a:rPr b="1" lang="en" sz="1400">
                <a:solidFill>
                  <a:srgbClr val="E62020"/>
                </a:solidFill>
              </a:rPr>
              <a:t>Carry out regular deployment in real time</a:t>
            </a:r>
            <a:br>
              <a:rPr b="1" lang="en" sz="1400">
                <a:solidFill>
                  <a:srgbClr val="E62020"/>
                </a:solidFill>
              </a:rPr>
            </a:br>
            <a:r>
              <a:rPr lang="en" sz="1300">
                <a:solidFill>
                  <a:schemeClr val="dk1"/>
                </a:solidFill>
              </a:rPr>
              <a:t>This advancement aims to transition the model into continuous monitoring, providing instant insights for practical conservation applications.</a:t>
            </a:r>
            <a:endParaRPr b="1" sz="1400">
              <a:solidFill>
                <a:schemeClr val="dk1"/>
              </a:solidFill>
            </a:endParaRPr>
          </a:p>
        </p:txBody>
      </p:sp>
      <p:pic>
        <p:nvPicPr>
          <p:cNvPr id="403" name="Google Shape;403;p40"/>
          <p:cNvPicPr preferRelativeResize="0"/>
          <p:nvPr/>
        </p:nvPicPr>
        <p:blipFill>
          <a:blip r:embed="rId5">
            <a:alphaModFix/>
          </a:blip>
          <a:stretch>
            <a:fillRect/>
          </a:stretch>
        </p:blipFill>
        <p:spPr>
          <a:xfrm>
            <a:off x="8115300" y="0"/>
            <a:ext cx="1028700" cy="542925"/>
          </a:xfrm>
          <a:prstGeom prst="rect">
            <a:avLst/>
          </a:prstGeom>
          <a:noFill/>
          <a:ln>
            <a:noFill/>
          </a:ln>
        </p:spPr>
      </p:pic>
      <p:pic>
        <p:nvPicPr>
          <p:cNvPr id="404" name="Google Shape;404;p40"/>
          <p:cNvPicPr preferRelativeResize="0"/>
          <p:nvPr/>
        </p:nvPicPr>
        <p:blipFill>
          <a:blip r:embed="rId5">
            <a:alphaModFix/>
          </a:blip>
          <a:stretch>
            <a:fillRect/>
          </a:stretch>
        </p:blipFill>
        <p:spPr>
          <a:xfrm rot="10800000">
            <a:off x="-3129650" y="2680538"/>
            <a:ext cx="1028700" cy="542925"/>
          </a:xfrm>
          <a:prstGeom prst="rect">
            <a:avLst/>
          </a:prstGeom>
          <a:noFill/>
          <a:ln>
            <a:noFill/>
          </a:ln>
        </p:spPr>
      </p:pic>
      <p:pic>
        <p:nvPicPr>
          <p:cNvPr id="405" name="Google Shape;405;p40"/>
          <p:cNvPicPr preferRelativeResize="0"/>
          <p:nvPr/>
        </p:nvPicPr>
        <p:blipFill rotWithShape="1">
          <a:blip r:embed="rId6">
            <a:alphaModFix/>
          </a:blip>
          <a:srcRect b="15038" l="0" r="0" t="0"/>
          <a:stretch/>
        </p:blipFill>
        <p:spPr>
          <a:xfrm>
            <a:off x="6726725" y="4232000"/>
            <a:ext cx="1550100" cy="903900"/>
          </a:xfrm>
          <a:prstGeom prst="rect">
            <a:avLst/>
          </a:prstGeom>
          <a:noFill/>
          <a:ln>
            <a:noFill/>
          </a:ln>
        </p:spPr>
      </p:pic>
      <p:sp>
        <p:nvSpPr>
          <p:cNvPr id="406" name="Google Shape;406;p40"/>
          <p:cNvSpPr/>
          <p:nvPr/>
        </p:nvSpPr>
        <p:spPr>
          <a:xfrm>
            <a:off x="430050" y="1186902"/>
            <a:ext cx="168600" cy="168600"/>
          </a:xfrm>
          <a:prstGeom prst="ellipse">
            <a:avLst/>
          </a:prstGeom>
          <a:solidFill>
            <a:schemeClr val="lt1"/>
          </a:solidFill>
          <a:ln cap="flat" cmpd="sng" w="9525">
            <a:solidFill>
              <a:srgbClr val="E6202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07" name="Google Shape;407;p40"/>
          <p:cNvSpPr/>
          <p:nvPr/>
        </p:nvSpPr>
        <p:spPr>
          <a:xfrm>
            <a:off x="485247" y="1239139"/>
            <a:ext cx="58200" cy="64200"/>
          </a:xfrm>
          <a:prstGeom prst="rect">
            <a:avLst/>
          </a:prstGeom>
          <a:solidFill>
            <a:srgbClr val="E62020"/>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08" name="Google Shape;408;p40"/>
          <p:cNvSpPr/>
          <p:nvPr/>
        </p:nvSpPr>
        <p:spPr>
          <a:xfrm>
            <a:off x="430050" y="2046695"/>
            <a:ext cx="168600" cy="168600"/>
          </a:xfrm>
          <a:prstGeom prst="ellipse">
            <a:avLst/>
          </a:prstGeom>
          <a:solidFill>
            <a:schemeClr val="lt1"/>
          </a:solidFill>
          <a:ln cap="flat" cmpd="sng" w="9525">
            <a:solidFill>
              <a:srgbClr val="E6202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09" name="Google Shape;409;p40"/>
          <p:cNvSpPr/>
          <p:nvPr/>
        </p:nvSpPr>
        <p:spPr>
          <a:xfrm>
            <a:off x="485247" y="2098932"/>
            <a:ext cx="58200" cy="64200"/>
          </a:xfrm>
          <a:prstGeom prst="rect">
            <a:avLst/>
          </a:prstGeom>
          <a:solidFill>
            <a:srgbClr val="E62020"/>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10" name="Google Shape;410;p40"/>
          <p:cNvSpPr/>
          <p:nvPr/>
        </p:nvSpPr>
        <p:spPr>
          <a:xfrm>
            <a:off x="430050" y="2867674"/>
            <a:ext cx="168600" cy="168600"/>
          </a:xfrm>
          <a:prstGeom prst="ellipse">
            <a:avLst/>
          </a:prstGeom>
          <a:solidFill>
            <a:schemeClr val="lt1"/>
          </a:solidFill>
          <a:ln cap="flat" cmpd="sng" w="9525">
            <a:solidFill>
              <a:srgbClr val="E6202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11" name="Google Shape;411;p40"/>
          <p:cNvSpPr/>
          <p:nvPr/>
        </p:nvSpPr>
        <p:spPr>
          <a:xfrm>
            <a:off x="485247" y="2919911"/>
            <a:ext cx="58200" cy="64200"/>
          </a:xfrm>
          <a:prstGeom prst="rect">
            <a:avLst/>
          </a:prstGeom>
          <a:solidFill>
            <a:srgbClr val="E62020"/>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412" name="Google Shape;412;p40"/>
          <p:cNvPicPr preferRelativeResize="0"/>
          <p:nvPr/>
        </p:nvPicPr>
        <p:blipFill>
          <a:blip r:embed="rId7">
            <a:alphaModFix/>
          </a:blip>
          <a:stretch>
            <a:fillRect/>
          </a:stretch>
        </p:blipFill>
        <p:spPr>
          <a:xfrm rot="5400000">
            <a:off x="2996412" y="631037"/>
            <a:ext cx="3143250" cy="915192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sp>
        <p:nvSpPr>
          <p:cNvPr id="417" name="Google Shape;417;p41"/>
          <p:cNvSpPr/>
          <p:nvPr/>
        </p:nvSpPr>
        <p:spPr>
          <a:xfrm>
            <a:off x="0" y="0"/>
            <a:ext cx="9150866" cy="2367544"/>
          </a:xfrm>
          <a:custGeom>
            <a:rect b="b" l="l" r="r" t="t"/>
            <a:pathLst>
              <a:path extrusionOk="0" h="5474091" w="18675237">
                <a:moveTo>
                  <a:pt x="0" y="0"/>
                </a:moveTo>
                <a:lnTo>
                  <a:pt x="18675237" y="0"/>
                </a:lnTo>
                <a:lnTo>
                  <a:pt x="18675237" y="5474091"/>
                </a:lnTo>
                <a:lnTo>
                  <a:pt x="0" y="5474091"/>
                </a:lnTo>
                <a:lnTo>
                  <a:pt x="0" y="0"/>
                </a:lnTo>
                <a:close/>
              </a:path>
            </a:pathLst>
          </a:custGeom>
          <a:blipFill rotWithShape="1">
            <a:blip r:embed="rId3">
              <a:alphaModFix/>
            </a:blip>
            <a:stretch>
              <a:fillRect b="-101816" l="0" r="-359" t="-26728"/>
            </a:stretch>
          </a:blipFill>
          <a:ln>
            <a:noFill/>
          </a:ln>
        </p:spPr>
      </p:sp>
      <p:pic>
        <p:nvPicPr>
          <p:cNvPr id="418" name="Google Shape;418;p41"/>
          <p:cNvPicPr preferRelativeResize="0"/>
          <p:nvPr/>
        </p:nvPicPr>
        <p:blipFill>
          <a:blip r:embed="rId4">
            <a:alphaModFix/>
          </a:blip>
          <a:stretch>
            <a:fillRect/>
          </a:stretch>
        </p:blipFill>
        <p:spPr>
          <a:xfrm flipH="1" rot="5400000">
            <a:off x="3535237" y="-3132263"/>
            <a:ext cx="2060700" cy="9131175"/>
          </a:xfrm>
          <a:prstGeom prst="rect">
            <a:avLst/>
          </a:prstGeom>
          <a:noFill/>
          <a:ln>
            <a:noFill/>
          </a:ln>
        </p:spPr>
      </p:pic>
      <p:sp>
        <p:nvSpPr>
          <p:cNvPr id="419" name="Google Shape;419;p41"/>
          <p:cNvSpPr/>
          <p:nvPr/>
        </p:nvSpPr>
        <p:spPr>
          <a:xfrm>
            <a:off x="514350" y="2692530"/>
            <a:ext cx="170128" cy="170128"/>
          </a:xfrm>
          <a:custGeom>
            <a:rect b="b" l="l" r="r" t="t"/>
            <a:pathLst>
              <a:path extrusionOk="0" h="340256" w="340256">
                <a:moveTo>
                  <a:pt x="0" y="0"/>
                </a:moveTo>
                <a:lnTo>
                  <a:pt x="340256" y="0"/>
                </a:lnTo>
                <a:lnTo>
                  <a:pt x="340256" y="340256"/>
                </a:lnTo>
                <a:lnTo>
                  <a:pt x="0" y="340256"/>
                </a:lnTo>
                <a:lnTo>
                  <a:pt x="0" y="0"/>
                </a:lnTo>
                <a:close/>
              </a:path>
            </a:pathLst>
          </a:custGeom>
          <a:blipFill rotWithShape="1">
            <a:blip r:embed="rId5">
              <a:alphaModFix/>
            </a:blip>
            <a:stretch>
              <a:fillRect b="0" l="0" r="0" t="0"/>
            </a:stretch>
          </a:blipFill>
          <a:ln>
            <a:noFill/>
          </a:ln>
        </p:spPr>
      </p:sp>
      <p:sp>
        <p:nvSpPr>
          <p:cNvPr id="420" name="Google Shape;420;p41"/>
          <p:cNvSpPr/>
          <p:nvPr/>
        </p:nvSpPr>
        <p:spPr>
          <a:xfrm>
            <a:off x="3602270" y="2682873"/>
            <a:ext cx="170128" cy="170128"/>
          </a:xfrm>
          <a:custGeom>
            <a:rect b="b" l="l" r="r" t="t"/>
            <a:pathLst>
              <a:path extrusionOk="0" h="340256" w="340256">
                <a:moveTo>
                  <a:pt x="0" y="0"/>
                </a:moveTo>
                <a:lnTo>
                  <a:pt x="340256" y="0"/>
                </a:lnTo>
                <a:lnTo>
                  <a:pt x="340256" y="340256"/>
                </a:lnTo>
                <a:lnTo>
                  <a:pt x="0" y="340256"/>
                </a:lnTo>
                <a:lnTo>
                  <a:pt x="0" y="0"/>
                </a:lnTo>
                <a:close/>
              </a:path>
            </a:pathLst>
          </a:custGeom>
          <a:blipFill rotWithShape="1">
            <a:blip r:embed="rId5">
              <a:alphaModFix/>
            </a:blip>
            <a:stretch>
              <a:fillRect b="0" l="0" r="0" t="0"/>
            </a:stretch>
          </a:blipFill>
          <a:ln>
            <a:noFill/>
          </a:ln>
        </p:spPr>
      </p:sp>
      <p:sp>
        <p:nvSpPr>
          <p:cNvPr id="421" name="Google Shape;421;p41"/>
          <p:cNvSpPr/>
          <p:nvPr/>
        </p:nvSpPr>
        <p:spPr>
          <a:xfrm>
            <a:off x="6461590" y="2673215"/>
            <a:ext cx="170128" cy="170128"/>
          </a:xfrm>
          <a:custGeom>
            <a:rect b="b" l="l" r="r" t="t"/>
            <a:pathLst>
              <a:path extrusionOk="0" h="340256" w="340256">
                <a:moveTo>
                  <a:pt x="0" y="0"/>
                </a:moveTo>
                <a:lnTo>
                  <a:pt x="340256" y="0"/>
                </a:lnTo>
                <a:lnTo>
                  <a:pt x="340256" y="340256"/>
                </a:lnTo>
                <a:lnTo>
                  <a:pt x="0" y="340256"/>
                </a:lnTo>
                <a:lnTo>
                  <a:pt x="0" y="0"/>
                </a:lnTo>
                <a:close/>
              </a:path>
            </a:pathLst>
          </a:custGeom>
          <a:blipFill rotWithShape="1">
            <a:blip r:embed="rId5">
              <a:alphaModFix/>
            </a:blip>
            <a:stretch>
              <a:fillRect b="0" l="0" r="0" t="0"/>
            </a:stretch>
          </a:blipFill>
          <a:ln>
            <a:noFill/>
          </a:ln>
        </p:spPr>
      </p:sp>
      <p:sp>
        <p:nvSpPr>
          <p:cNvPr id="422" name="Google Shape;422;p41"/>
          <p:cNvSpPr txBox="1"/>
          <p:nvPr/>
        </p:nvSpPr>
        <p:spPr>
          <a:xfrm>
            <a:off x="514350" y="1994938"/>
            <a:ext cx="6294600" cy="1539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 sz="1000" u="none" cap="none" strike="noStrike">
                <a:solidFill>
                  <a:schemeClr val="dk1"/>
                </a:solidFill>
                <a:latin typeface="Montserrat"/>
                <a:ea typeface="Montserrat"/>
                <a:cs typeface="Montserrat"/>
                <a:sym typeface="Montserrat"/>
              </a:rPr>
              <a:t>Don’t hesitate to contact us for further inquiries or any collaborations.</a:t>
            </a:r>
            <a:endParaRPr sz="700">
              <a:solidFill>
                <a:schemeClr val="dk1"/>
              </a:solidFill>
            </a:endParaRPr>
          </a:p>
        </p:txBody>
      </p:sp>
      <p:sp>
        <p:nvSpPr>
          <p:cNvPr id="423" name="Google Shape;423;p41"/>
          <p:cNvSpPr txBox="1"/>
          <p:nvPr/>
        </p:nvSpPr>
        <p:spPr>
          <a:xfrm>
            <a:off x="514350" y="1609725"/>
            <a:ext cx="3828000" cy="369300"/>
          </a:xfrm>
          <a:prstGeom prst="rect">
            <a:avLst/>
          </a:prstGeom>
          <a:noFill/>
          <a:ln>
            <a:noFill/>
          </a:ln>
        </p:spPr>
        <p:txBody>
          <a:bodyPr anchorCtr="0" anchor="t" bIns="0" lIns="0" spcFirstLastPara="1" rIns="0" wrap="square" tIns="0">
            <a:spAutoFit/>
          </a:bodyPr>
          <a:lstStyle/>
          <a:p>
            <a:pPr indent="0" lvl="0" marL="0" marR="0" rtl="0" algn="l">
              <a:lnSpc>
                <a:spcPct val="110000"/>
              </a:lnSpc>
              <a:spcBef>
                <a:spcPts val="0"/>
              </a:spcBef>
              <a:spcAft>
                <a:spcPts val="0"/>
              </a:spcAft>
              <a:buNone/>
            </a:pPr>
            <a:r>
              <a:rPr b="1" i="0" lang="en" sz="2400" u="none" cap="none" strike="noStrike">
                <a:solidFill>
                  <a:srgbClr val="E74D4E"/>
                </a:solidFill>
                <a:latin typeface="Montserrat"/>
                <a:ea typeface="Montserrat"/>
                <a:cs typeface="Montserrat"/>
                <a:sym typeface="Montserrat"/>
              </a:rPr>
              <a:t>Contact Us</a:t>
            </a:r>
            <a:endParaRPr sz="700"/>
          </a:p>
        </p:txBody>
      </p:sp>
      <p:sp>
        <p:nvSpPr>
          <p:cNvPr id="424" name="Google Shape;424;p41"/>
          <p:cNvSpPr txBox="1"/>
          <p:nvPr/>
        </p:nvSpPr>
        <p:spPr>
          <a:xfrm>
            <a:off x="514350" y="2439475"/>
            <a:ext cx="2396700" cy="169200"/>
          </a:xfrm>
          <a:prstGeom prst="rect">
            <a:avLst/>
          </a:prstGeom>
          <a:noFill/>
          <a:ln>
            <a:noFill/>
          </a:ln>
        </p:spPr>
        <p:txBody>
          <a:bodyPr anchorCtr="0" anchor="t" bIns="0" lIns="0" spcFirstLastPara="1" rIns="0" wrap="square" tIns="0">
            <a:spAutoFit/>
          </a:bodyPr>
          <a:lstStyle/>
          <a:p>
            <a:pPr indent="0" lvl="0" marL="0" marR="0" rtl="0" algn="l">
              <a:lnSpc>
                <a:spcPct val="140018"/>
              </a:lnSpc>
              <a:spcBef>
                <a:spcPts val="0"/>
              </a:spcBef>
              <a:spcAft>
                <a:spcPts val="0"/>
              </a:spcAft>
              <a:buNone/>
            </a:pPr>
            <a:r>
              <a:rPr b="1" lang="en" sz="1100">
                <a:solidFill>
                  <a:srgbClr val="E74D4E"/>
                </a:solidFill>
                <a:latin typeface="Montserrat"/>
                <a:ea typeface="Montserrat"/>
                <a:cs typeface="Montserrat"/>
                <a:sym typeface="Montserrat"/>
              </a:rPr>
              <a:t>Tri Wahyu Prabowo</a:t>
            </a:r>
            <a:endParaRPr sz="700"/>
          </a:p>
        </p:txBody>
      </p:sp>
      <p:sp>
        <p:nvSpPr>
          <p:cNvPr id="425" name="Google Shape;425;p41"/>
          <p:cNvSpPr txBox="1"/>
          <p:nvPr/>
        </p:nvSpPr>
        <p:spPr>
          <a:xfrm>
            <a:off x="750624" y="2705975"/>
            <a:ext cx="1383600" cy="1386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en" sz="900">
                <a:solidFill>
                  <a:schemeClr val="dk1"/>
                </a:solidFill>
                <a:uFill>
                  <a:noFill/>
                </a:uFill>
                <a:latin typeface="Montserrat"/>
                <a:ea typeface="Montserrat"/>
                <a:cs typeface="Montserrat"/>
                <a:sym typeface="Montserrat"/>
                <a:hlinkClick r:id="rId6">
                  <a:extLst>
                    <a:ext uri="{A12FA001-AC4F-418D-AE19-62706E023703}">
                      <ahyp:hlinkClr val="tx"/>
                    </a:ext>
                  </a:extLst>
                </a:hlinkClick>
              </a:rPr>
              <a:t>Tri Wahyu Prabowo</a:t>
            </a:r>
            <a:endParaRPr sz="600">
              <a:solidFill>
                <a:schemeClr val="dk1"/>
              </a:solidFill>
            </a:endParaRPr>
          </a:p>
        </p:txBody>
      </p:sp>
      <p:sp>
        <p:nvSpPr>
          <p:cNvPr id="426" name="Google Shape;426;p41"/>
          <p:cNvSpPr txBox="1"/>
          <p:nvPr/>
        </p:nvSpPr>
        <p:spPr>
          <a:xfrm>
            <a:off x="3602280" y="2429825"/>
            <a:ext cx="2396700" cy="169200"/>
          </a:xfrm>
          <a:prstGeom prst="rect">
            <a:avLst/>
          </a:prstGeom>
          <a:noFill/>
          <a:ln>
            <a:noFill/>
          </a:ln>
        </p:spPr>
        <p:txBody>
          <a:bodyPr anchorCtr="0" anchor="t" bIns="0" lIns="0" spcFirstLastPara="1" rIns="0" wrap="square" tIns="0">
            <a:spAutoFit/>
          </a:bodyPr>
          <a:lstStyle/>
          <a:p>
            <a:pPr indent="0" lvl="0" marL="0" marR="0" rtl="0" algn="l">
              <a:lnSpc>
                <a:spcPct val="140018"/>
              </a:lnSpc>
              <a:spcBef>
                <a:spcPts val="0"/>
              </a:spcBef>
              <a:spcAft>
                <a:spcPts val="0"/>
              </a:spcAft>
              <a:buNone/>
            </a:pPr>
            <a:r>
              <a:rPr b="1" lang="en" sz="1100">
                <a:solidFill>
                  <a:srgbClr val="E74D4E"/>
                </a:solidFill>
                <a:latin typeface="Montserrat"/>
                <a:ea typeface="Montserrat"/>
                <a:cs typeface="Montserrat"/>
                <a:sym typeface="Montserrat"/>
              </a:rPr>
              <a:t>Hendra Ronaldi</a:t>
            </a:r>
            <a:endParaRPr sz="700"/>
          </a:p>
        </p:txBody>
      </p:sp>
      <p:sp>
        <p:nvSpPr>
          <p:cNvPr id="427" name="Google Shape;427;p41"/>
          <p:cNvSpPr txBox="1"/>
          <p:nvPr/>
        </p:nvSpPr>
        <p:spPr>
          <a:xfrm>
            <a:off x="3838652" y="2673475"/>
            <a:ext cx="1509000" cy="1539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en" sz="1000">
                <a:solidFill>
                  <a:schemeClr val="dk1"/>
                </a:solidFill>
                <a:uFill>
                  <a:noFill/>
                </a:uFill>
                <a:latin typeface="Montserrat"/>
                <a:ea typeface="Montserrat"/>
                <a:cs typeface="Montserrat"/>
                <a:sym typeface="Montserrat"/>
                <a:hlinkClick r:id="rId7">
                  <a:extLst>
                    <a:ext uri="{A12FA001-AC4F-418D-AE19-62706E023703}">
                      <ahyp:hlinkClr val="tx"/>
                    </a:ext>
                  </a:extLst>
                </a:hlinkClick>
              </a:rPr>
              <a:t>Hendra Ronaldi</a:t>
            </a:r>
            <a:endParaRPr sz="700">
              <a:solidFill>
                <a:schemeClr val="dk1"/>
              </a:solidFill>
            </a:endParaRPr>
          </a:p>
        </p:txBody>
      </p:sp>
      <p:sp>
        <p:nvSpPr>
          <p:cNvPr id="428" name="Google Shape;428;p41"/>
          <p:cNvSpPr txBox="1"/>
          <p:nvPr/>
        </p:nvSpPr>
        <p:spPr>
          <a:xfrm>
            <a:off x="6461610" y="2420175"/>
            <a:ext cx="2321100" cy="169200"/>
          </a:xfrm>
          <a:prstGeom prst="rect">
            <a:avLst/>
          </a:prstGeom>
          <a:noFill/>
          <a:ln>
            <a:noFill/>
          </a:ln>
        </p:spPr>
        <p:txBody>
          <a:bodyPr anchorCtr="0" anchor="t" bIns="0" lIns="0" spcFirstLastPara="1" rIns="0" wrap="square" tIns="0">
            <a:spAutoFit/>
          </a:bodyPr>
          <a:lstStyle/>
          <a:p>
            <a:pPr indent="0" lvl="0" marL="0" marR="0" rtl="0" algn="l">
              <a:lnSpc>
                <a:spcPct val="140018"/>
              </a:lnSpc>
              <a:spcBef>
                <a:spcPts val="0"/>
              </a:spcBef>
              <a:spcAft>
                <a:spcPts val="0"/>
              </a:spcAft>
              <a:buNone/>
            </a:pPr>
            <a:r>
              <a:rPr b="1" lang="en" sz="1100">
                <a:solidFill>
                  <a:srgbClr val="E74D4E"/>
                </a:solidFill>
                <a:latin typeface="Montserrat"/>
                <a:ea typeface="Montserrat"/>
                <a:cs typeface="Montserrat"/>
                <a:sym typeface="Montserrat"/>
              </a:rPr>
              <a:t>Satriaji Najha Darmawan</a:t>
            </a:r>
            <a:endParaRPr sz="700"/>
          </a:p>
        </p:txBody>
      </p:sp>
      <p:sp>
        <p:nvSpPr>
          <p:cNvPr id="429" name="Google Shape;429;p41"/>
          <p:cNvSpPr txBox="1"/>
          <p:nvPr/>
        </p:nvSpPr>
        <p:spPr>
          <a:xfrm>
            <a:off x="6697982" y="2663825"/>
            <a:ext cx="1775400" cy="1539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en" sz="1000">
                <a:solidFill>
                  <a:schemeClr val="dk1"/>
                </a:solidFill>
                <a:uFill>
                  <a:noFill/>
                </a:uFill>
                <a:latin typeface="Montserrat"/>
                <a:ea typeface="Montserrat"/>
                <a:cs typeface="Montserrat"/>
                <a:sym typeface="Montserrat"/>
                <a:hlinkClick r:id="rId8">
                  <a:extLst>
                    <a:ext uri="{A12FA001-AC4F-418D-AE19-62706E023703}">
                      <ahyp:hlinkClr val="tx"/>
                    </a:ext>
                  </a:extLst>
                </a:hlinkClick>
              </a:rPr>
              <a:t>Satriaji Najha Darmawan</a:t>
            </a:r>
            <a:endParaRPr sz="700">
              <a:solidFill>
                <a:schemeClr val="dk1"/>
              </a:solidFill>
            </a:endParaRPr>
          </a:p>
        </p:txBody>
      </p:sp>
      <p:sp>
        <p:nvSpPr>
          <p:cNvPr id="430" name="Google Shape;430;p41"/>
          <p:cNvSpPr/>
          <p:nvPr/>
        </p:nvSpPr>
        <p:spPr>
          <a:xfrm>
            <a:off x="514350" y="3339916"/>
            <a:ext cx="170128" cy="170128"/>
          </a:xfrm>
          <a:custGeom>
            <a:rect b="b" l="l" r="r" t="t"/>
            <a:pathLst>
              <a:path extrusionOk="0" h="340256" w="340256">
                <a:moveTo>
                  <a:pt x="0" y="0"/>
                </a:moveTo>
                <a:lnTo>
                  <a:pt x="340256" y="0"/>
                </a:lnTo>
                <a:lnTo>
                  <a:pt x="340256" y="340256"/>
                </a:lnTo>
                <a:lnTo>
                  <a:pt x="0" y="340256"/>
                </a:lnTo>
                <a:lnTo>
                  <a:pt x="0" y="0"/>
                </a:lnTo>
                <a:close/>
              </a:path>
            </a:pathLst>
          </a:custGeom>
          <a:blipFill rotWithShape="1">
            <a:blip r:embed="rId5">
              <a:alphaModFix/>
            </a:blip>
            <a:stretch>
              <a:fillRect b="0" l="0" r="0" t="0"/>
            </a:stretch>
          </a:blipFill>
          <a:ln>
            <a:noFill/>
          </a:ln>
        </p:spPr>
      </p:sp>
      <p:sp>
        <p:nvSpPr>
          <p:cNvPr id="431" name="Google Shape;431;p41"/>
          <p:cNvSpPr/>
          <p:nvPr/>
        </p:nvSpPr>
        <p:spPr>
          <a:xfrm>
            <a:off x="3602270" y="3330258"/>
            <a:ext cx="170128" cy="170128"/>
          </a:xfrm>
          <a:custGeom>
            <a:rect b="b" l="l" r="r" t="t"/>
            <a:pathLst>
              <a:path extrusionOk="0" h="340256" w="340256">
                <a:moveTo>
                  <a:pt x="0" y="0"/>
                </a:moveTo>
                <a:lnTo>
                  <a:pt x="340256" y="0"/>
                </a:lnTo>
                <a:lnTo>
                  <a:pt x="340256" y="340256"/>
                </a:lnTo>
                <a:lnTo>
                  <a:pt x="0" y="340256"/>
                </a:lnTo>
                <a:lnTo>
                  <a:pt x="0" y="0"/>
                </a:lnTo>
                <a:close/>
              </a:path>
            </a:pathLst>
          </a:custGeom>
          <a:blipFill rotWithShape="1">
            <a:blip r:embed="rId5">
              <a:alphaModFix/>
            </a:blip>
            <a:stretch>
              <a:fillRect b="0" l="0" r="0" t="0"/>
            </a:stretch>
          </a:blipFill>
          <a:ln>
            <a:noFill/>
          </a:ln>
        </p:spPr>
      </p:sp>
      <p:sp>
        <p:nvSpPr>
          <p:cNvPr id="432" name="Google Shape;432;p41"/>
          <p:cNvSpPr txBox="1"/>
          <p:nvPr/>
        </p:nvSpPr>
        <p:spPr>
          <a:xfrm>
            <a:off x="514350" y="3086875"/>
            <a:ext cx="2396700" cy="169200"/>
          </a:xfrm>
          <a:prstGeom prst="rect">
            <a:avLst/>
          </a:prstGeom>
          <a:noFill/>
          <a:ln>
            <a:noFill/>
          </a:ln>
        </p:spPr>
        <p:txBody>
          <a:bodyPr anchorCtr="0" anchor="t" bIns="0" lIns="0" spcFirstLastPara="1" rIns="0" wrap="square" tIns="0">
            <a:spAutoFit/>
          </a:bodyPr>
          <a:lstStyle/>
          <a:p>
            <a:pPr indent="0" lvl="0" marL="0" marR="0" rtl="0" algn="l">
              <a:lnSpc>
                <a:spcPct val="140018"/>
              </a:lnSpc>
              <a:spcBef>
                <a:spcPts val="0"/>
              </a:spcBef>
              <a:spcAft>
                <a:spcPts val="0"/>
              </a:spcAft>
              <a:buNone/>
            </a:pPr>
            <a:r>
              <a:rPr b="1" i="0" lang="en" sz="1100" u="none" cap="none" strike="noStrike">
                <a:solidFill>
                  <a:srgbClr val="E74D4E"/>
                </a:solidFill>
                <a:latin typeface="Montserrat"/>
                <a:ea typeface="Montserrat"/>
                <a:cs typeface="Montserrat"/>
                <a:sym typeface="Montserrat"/>
              </a:rPr>
              <a:t>Y</a:t>
            </a:r>
            <a:r>
              <a:rPr b="1" lang="en" sz="1100">
                <a:solidFill>
                  <a:srgbClr val="E74D4E"/>
                </a:solidFill>
                <a:latin typeface="Montserrat"/>
                <a:ea typeface="Montserrat"/>
                <a:cs typeface="Montserrat"/>
                <a:sym typeface="Montserrat"/>
              </a:rPr>
              <a:t>urixa Sakhinatul Putri</a:t>
            </a:r>
            <a:endParaRPr sz="700"/>
          </a:p>
        </p:txBody>
      </p:sp>
      <p:sp>
        <p:nvSpPr>
          <p:cNvPr id="433" name="Google Shape;433;p41"/>
          <p:cNvSpPr txBox="1"/>
          <p:nvPr/>
        </p:nvSpPr>
        <p:spPr>
          <a:xfrm>
            <a:off x="750723" y="3330525"/>
            <a:ext cx="1690500" cy="1539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en" sz="1000">
                <a:solidFill>
                  <a:schemeClr val="dk1"/>
                </a:solidFill>
                <a:uFill>
                  <a:noFill/>
                </a:uFill>
                <a:latin typeface="Montserrat"/>
                <a:ea typeface="Montserrat"/>
                <a:cs typeface="Montserrat"/>
                <a:sym typeface="Montserrat"/>
                <a:hlinkClick r:id="rId9">
                  <a:extLst>
                    <a:ext uri="{A12FA001-AC4F-418D-AE19-62706E023703}">
                      <ahyp:hlinkClr val="tx"/>
                    </a:ext>
                  </a:extLst>
                </a:hlinkClick>
              </a:rPr>
              <a:t>Yurixa Sakhinatul Putri</a:t>
            </a:r>
            <a:endParaRPr sz="700">
              <a:solidFill>
                <a:schemeClr val="dk1"/>
              </a:solidFill>
            </a:endParaRPr>
          </a:p>
        </p:txBody>
      </p:sp>
      <p:sp>
        <p:nvSpPr>
          <p:cNvPr id="434" name="Google Shape;434;p41"/>
          <p:cNvSpPr txBox="1"/>
          <p:nvPr/>
        </p:nvSpPr>
        <p:spPr>
          <a:xfrm>
            <a:off x="3602280" y="3077200"/>
            <a:ext cx="2321100" cy="169200"/>
          </a:xfrm>
          <a:prstGeom prst="rect">
            <a:avLst/>
          </a:prstGeom>
          <a:noFill/>
          <a:ln>
            <a:noFill/>
          </a:ln>
        </p:spPr>
        <p:txBody>
          <a:bodyPr anchorCtr="0" anchor="t" bIns="0" lIns="0" spcFirstLastPara="1" rIns="0" wrap="square" tIns="0">
            <a:spAutoFit/>
          </a:bodyPr>
          <a:lstStyle/>
          <a:p>
            <a:pPr indent="0" lvl="0" marL="0" marR="0" rtl="0" algn="l">
              <a:lnSpc>
                <a:spcPct val="140018"/>
              </a:lnSpc>
              <a:spcBef>
                <a:spcPts val="0"/>
              </a:spcBef>
              <a:spcAft>
                <a:spcPts val="0"/>
              </a:spcAft>
              <a:buNone/>
            </a:pPr>
            <a:r>
              <a:rPr b="1" lang="en" sz="1100">
                <a:solidFill>
                  <a:srgbClr val="E74D4E"/>
                </a:solidFill>
                <a:latin typeface="Montserrat"/>
                <a:ea typeface="Montserrat"/>
                <a:cs typeface="Montserrat"/>
                <a:sym typeface="Montserrat"/>
              </a:rPr>
              <a:t>Harrison</a:t>
            </a:r>
            <a:endParaRPr sz="700"/>
          </a:p>
        </p:txBody>
      </p:sp>
      <p:sp>
        <p:nvSpPr>
          <p:cNvPr id="435" name="Google Shape;435;p41"/>
          <p:cNvSpPr txBox="1"/>
          <p:nvPr/>
        </p:nvSpPr>
        <p:spPr>
          <a:xfrm>
            <a:off x="3838647" y="3320866"/>
            <a:ext cx="928800" cy="1539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en" sz="1000">
                <a:solidFill>
                  <a:schemeClr val="dk1"/>
                </a:solidFill>
                <a:uFill>
                  <a:noFill/>
                </a:uFill>
                <a:latin typeface="Montserrat"/>
                <a:ea typeface="Montserrat"/>
                <a:cs typeface="Montserrat"/>
                <a:sym typeface="Montserrat"/>
                <a:hlinkClick r:id="rId10">
                  <a:extLst>
                    <a:ext uri="{A12FA001-AC4F-418D-AE19-62706E023703}">
                      <ahyp:hlinkClr val="tx"/>
                    </a:ext>
                  </a:extLst>
                </a:hlinkClick>
              </a:rPr>
              <a:t>Harrison Han</a:t>
            </a:r>
            <a:endParaRPr sz="700">
              <a:solidFill>
                <a:schemeClr val="dk1"/>
              </a:solidFill>
            </a:endParaRPr>
          </a:p>
        </p:txBody>
      </p:sp>
      <p:sp>
        <p:nvSpPr>
          <p:cNvPr id="436" name="Google Shape;436;p41"/>
          <p:cNvSpPr/>
          <p:nvPr/>
        </p:nvSpPr>
        <p:spPr>
          <a:xfrm>
            <a:off x="6461502" y="3322164"/>
            <a:ext cx="170128" cy="170128"/>
          </a:xfrm>
          <a:custGeom>
            <a:rect b="b" l="l" r="r" t="t"/>
            <a:pathLst>
              <a:path extrusionOk="0" h="340256" w="340256">
                <a:moveTo>
                  <a:pt x="0" y="0"/>
                </a:moveTo>
                <a:lnTo>
                  <a:pt x="340256" y="0"/>
                </a:lnTo>
                <a:lnTo>
                  <a:pt x="340256" y="340256"/>
                </a:lnTo>
                <a:lnTo>
                  <a:pt x="0" y="340256"/>
                </a:lnTo>
                <a:lnTo>
                  <a:pt x="0" y="0"/>
                </a:lnTo>
                <a:close/>
              </a:path>
            </a:pathLst>
          </a:custGeom>
          <a:blipFill rotWithShape="1">
            <a:blip r:embed="rId5">
              <a:alphaModFix/>
            </a:blip>
            <a:stretch>
              <a:fillRect b="0" l="0" r="0" t="0"/>
            </a:stretch>
          </a:blipFill>
          <a:ln>
            <a:noFill/>
          </a:ln>
        </p:spPr>
      </p:sp>
      <p:sp>
        <p:nvSpPr>
          <p:cNvPr id="437" name="Google Shape;437;p41"/>
          <p:cNvSpPr txBox="1"/>
          <p:nvPr/>
        </p:nvSpPr>
        <p:spPr>
          <a:xfrm>
            <a:off x="6461497" y="3069125"/>
            <a:ext cx="2321100" cy="169200"/>
          </a:xfrm>
          <a:prstGeom prst="rect">
            <a:avLst/>
          </a:prstGeom>
          <a:noFill/>
          <a:ln>
            <a:noFill/>
          </a:ln>
        </p:spPr>
        <p:txBody>
          <a:bodyPr anchorCtr="0" anchor="t" bIns="0" lIns="0" spcFirstLastPara="1" rIns="0" wrap="square" tIns="0">
            <a:spAutoFit/>
          </a:bodyPr>
          <a:lstStyle/>
          <a:p>
            <a:pPr indent="0" lvl="0" marL="0" marR="0" rtl="0" algn="l">
              <a:lnSpc>
                <a:spcPct val="140018"/>
              </a:lnSpc>
              <a:spcBef>
                <a:spcPts val="0"/>
              </a:spcBef>
              <a:spcAft>
                <a:spcPts val="0"/>
              </a:spcAft>
              <a:buNone/>
            </a:pPr>
            <a:r>
              <a:rPr b="1" lang="en" sz="1100">
                <a:solidFill>
                  <a:srgbClr val="E74D4E"/>
                </a:solidFill>
                <a:latin typeface="Montserrat"/>
                <a:ea typeface="Montserrat"/>
                <a:cs typeface="Montserrat"/>
                <a:sym typeface="Montserrat"/>
              </a:rPr>
              <a:t>Nadya Novalina</a:t>
            </a:r>
            <a:endParaRPr sz="700"/>
          </a:p>
        </p:txBody>
      </p:sp>
      <p:sp>
        <p:nvSpPr>
          <p:cNvPr id="438" name="Google Shape;438;p41"/>
          <p:cNvSpPr txBox="1"/>
          <p:nvPr/>
        </p:nvSpPr>
        <p:spPr>
          <a:xfrm>
            <a:off x="6697974" y="3332700"/>
            <a:ext cx="1222800" cy="1539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en" sz="1000">
                <a:solidFill>
                  <a:schemeClr val="dk1"/>
                </a:solidFill>
                <a:uFill>
                  <a:noFill/>
                </a:uFill>
                <a:latin typeface="Montserrat"/>
                <a:ea typeface="Montserrat"/>
                <a:cs typeface="Montserrat"/>
                <a:sym typeface="Montserrat"/>
                <a:hlinkClick r:id="rId11">
                  <a:extLst>
                    <a:ext uri="{A12FA001-AC4F-418D-AE19-62706E023703}">
                      <ahyp:hlinkClr val="tx"/>
                    </a:ext>
                  </a:extLst>
                </a:hlinkClick>
              </a:rPr>
              <a:t>Nadya Novalina</a:t>
            </a:r>
            <a:endParaRPr sz="700">
              <a:solidFill>
                <a:schemeClr val="dk1"/>
              </a:solidFill>
            </a:endParaRPr>
          </a:p>
        </p:txBody>
      </p:sp>
      <p:sp>
        <p:nvSpPr>
          <p:cNvPr id="439" name="Google Shape;439;p41"/>
          <p:cNvSpPr/>
          <p:nvPr/>
        </p:nvSpPr>
        <p:spPr>
          <a:xfrm>
            <a:off x="514263" y="3988866"/>
            <a:ext cx="170128" cy="170128"/>
          </a:xfrm>
          <a:custGeom>
            <a:rect b="b" l="l" r="r" t="t"/>
            <a:pathLst>
              <a:path extrusionOk="0" h="340256" w="340256">
                <a:moveTo>
                  <a:pt x="0" y="0"/>
                </a:moveTo>
                <a:lnTo>
                  <a:pt x="340256" y="0"/>
                </a:lnTo>
                <a:lnTo>
                  <a:pt x="340256" y="340256"/>
                </a:lnTo>
                <a:lnTo>
                  <a:pt x="0" y="340256"/>
                </a:lnTo>
                <a:lnTo>
                  <a:pt x="0" y="0"/>
                </a:lnTo>
                <a:close/>
              </a:path>
            </a:pathLst>
          </a:custGeom>
          <a:blipFill rotWithShape="1">
            <a:blip r:embed="rId5">
              <a:alphaModFix/>
            </a:blip>
            <a:stretch>
              <a:fillRect b="0" l="0" r="0" t="0"/>
            </a:stretch>
          </a:blipFill>
          <a:ln>
            <a:noFill/>
          </a:ln>
        </p:spPr>
      </p:sp>
      <p:sp>
        <p:nvSpPr>
          <p:cNvPr id="440" name="Google Shape;440;p41"/>
          <p:cNvSpPr/>
          <p:nvPr/>
        </p:nvSpPr>
        <p:spPr>
          <a:xfrm>
            <a:off x="3602182" y="3979208"/>
            <a:ext cx="170128" cy="170128"/>
          </a:xfrm>
          <a:custGeom>
            <a:rect b="b" l="l" r="r" t="t"/>
            <a:pathLst>
              <a:path extrusionOk="0" h="340256" w="340256">
                <a:moveTo>
                  <a:pt x="0" y="0"/>
                </a:moveTo>
                <a:lnTo>
                  <a:pt x="340256" y="0"/>
                </a:lnTo>
                <a:lnTo>
                  <a:pt x="340256" y="340256"/>
                </a:lnTo>
                <a:lnTo>
                  <a:pt x="0" y="340256"/>
                </a:lnTo>
                <a:lnTo>
                  <a:pt x="0" y="0"/>
                </a:lnTo>
                <a:close/>
              </a:path>
            </a:pathLst>
          </a:custGeom>
          <a:blipFill rotWithShape="1">
            <a:blip r:embed="rId5">
              <a:alphaModFix/>
            </a:blip>
            <a:stretch>
              <a:fillRect b="0" l="0" r="0" t="0"/>
            </a:stretch>
          </a:blipFill>
          <a:ln>
            <a:noFill/>
          </a:ln>
        </p:spPr>
      </p:sp>
      <p:sp>
        <p:nvSpPr>
          <p:cNvPr id="441" name="Google Shape;441;p41"/>
          <p:cNvSpPr txBox="1"/>
          <p:nvPr/>
        </p:nvSpPr>
        <p:spPr>
          <a:xfrm>
            <a:off x="514275" y="3735825"/>
            <a:ext cx="2549100" cy="169200"/>
          </a:xfrm>
          <a:prstGeom prst="rect">
            <a:avLst/>
          </a:prstGeom>
          <a:noFill/>
          <a:ln>
            <a:noFill/>
          </a:ln>
        </p:spPr>
        <p:txBody>
          <a:bodyPr anchorCtr="0" anchor="t" bIns="0" lIns="0" spcFirstLastPara="1" rIns="0" wrap="square" tIns="0">
            <a:spAutoFit/>
          </a:bodyPr>
          <a:lstStyle/>
          <a:p>
            <a:pPr indent="0" lvl="0" marL="0" marR="0" rtl="0" algn="l">
              <a:lnSpc>
                <a:spcPct val="140018"/>
              </a:lnSpc>
              <a:spcBef>
                <a:spcPts val="0"/>
              </a:spcBef>
              <a:spcAft>
                <a:spcPts val="0"/>
              </a:spcAft>
              <a:buNone/>
            </a:pPr>
            <a:r>
              <a:rPr b="1" lang="en" sz="1100">
                <a:solidFill>
                  <a:srgbClr val="E74D4E"/>
                </a:solidFill>
                <a:latin typeface="Montserrat"/>
                <a:ea typeface="Montserrat"/>
                <a:cs typeface="Montserrat"/>
                <a:sym typeface="Montserrat"/>
              </a:rPr>
              <a:t>Fathurrahman Hernanda Khansan</a:t>
            </a:r>
            <a:endParaRPr sz="700"/>
          </a:p>
        </p:txBody>
      </p:sp>
      <p:sp>
        <p:nvSpPr>
          <p:cNvPr id="442" name="Google Shape;442;p41"/>
          <p:cNvSpPr txBox="1"/>
          <p:nvPr/>
        </p:nvSpPr>
        <p:spPr>
          <a:xfrm>
            <a:off x="750665" y="3979475"/>
            <a:ext cx="2312700" cy="1539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en" sz="1000">
                <a:solidFill>
                  <a:schemeClr val="dk1"/>
                </a:solidFill>
                <a:uFill>
                  <a:noFill/>
                </a:uFill>
                <a:latin typeface="Montserrat"/>
                <a:ea typeface="Montserrat"/>
                <a:cs typeface="Montserrat"/>
                <a:sym typeface="Montserrat"/>
                <a:hlinkClick r:id="rId12">
                  <a:extLst>
                    <a:ext uri="{A12FA001-AC4F-418D-AE19-62706E023703}">
                      <ahyp:hlinkClr val="tx"/>
                    </a:ext>
                  </a:extLst>
                </a:hlinkClick>
              </a:rPr>
              <a:t>Fathurrahman Hernanda Khansan</a:t>
            </a:r>
            <a:endParaRPr sz="700">
              <a:solidFill>
                <a:schemeClr val="dk1"/>
              </a:solidFill>
            </a:endParaRPr>
          </a:p>
        </p:txBody>
      </p:sp>
      <p:sp>
        <p:nvSpPr>
          <p:cNvPr id="443" name="Google Shape;443;p41"/>
          <p:cNvSpPr txBox="1"/>
          <p:nvPr/>
        </p:nvSpPr>
        <p:spPr>
          <a:xfrm>
            <a:off x="3602168" y="3726150"/>
            <a:ext cx="2321100" cy="169200"/>
          </a:xfrm>
          <a:prstGeom prst="rect">
            <a:avLst/>
          </a:prstGeom>
          <a:noFill/>
          <a:ln>
            <a:noFill/>
          </a:ln>
        </p:spPr>
        <p:txBody>
          <a:bodyPr anchorCtr="0" anchor="t" bIns="0" lIns="0" spcFirstLastPara="1" rIns="0" wrap="square" tIns="0">
            <a:spAutoFit/>
          </a:bodyPr>
          <a:lstStyle/>
          <a:p>
            <a:pPr indent="0" lvl="0" marL="0" marR="0" rtl="0" algn="l">
              <a:lnSpc>
                <a:spcPct val="140018"/>
              </a:lnSpc>
              <a:spcBef>
                <a:spcPts val="0"/>
              </a:spcBef>
              <a:spcAft>
                <a:spcPts val="0"/>
              </a:spcAft>
              <a:buNone/>
            </a:pPr>
            <a:r>
              <a:rPr b="1" lang="en" sz="1100">
                <a:solidFill>
                  <a:srgbClr val="E74D4E"/>
                </a:solidFill>
                <a:latin typeface="Montserrat"/>
                <a:ea typeface="Montserrat"/>
                <a:cs typeface="Montserrat"/>
                <a:sym typeface="Montserrat"/>
              </a:rPr>
              <a:t>I Putu Ananta Yogiswara</a:t>
            </a:r>
            <a:endParaRPr sz="700"/>
          </a:p>
        </p:txBody>
      </p:sp>
      <p:sp>
        <p:nvSpPr>
          <p:cNvPr id="444" name="Google Shape;444;p41"/>
          <p:cNvSpPr txBox="1"/>
          <p:nvPr/>
        </p:nvSpPr>
        <p:spPr>
          <a:xfrm>
            <a:off x="3838540" y="3969825"/>
            <a:ext cx="1929000" cy="1539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en" sz="1000">
                <a:solidFill>
                  <a:schemeClr val="dk1"/>
                </a:solidFill>
                <a:uFill>
                  <a:noFill/>
                </a:uFill>
                <a:latin typeface="Montserrat"/>
                <a:ea typeface="Montserrat"/>
                <a:cs typeface="Montserrat"/>
                <a:sym typeface="Montserrat"/>
                <a:hlinkClick r:id="rId13">
                  <a:extLst>
                    <a:ext uri="{A12FA001-AC4F-418D-AE19-62706E023703}">
                      <ahyp:hlinkClr val="tx"/>
                    </a:ext>
                  </a:extLst>
                </a:hlinkClick>
              </a:rPr>
              <a:t>I Putu Ananta </a:t>
            </a:r>
            <a:r>
              <a:rPr lang="en" sz="1000">
                <a:solidFill>
                  <a:schemeClr val="dk1"/>
                </a:solidFill>
                <a:uFill>
                  <a:noFill/>
                </a:uFill>
                <a:latin typeface="Montserrat"/>
                <a:ea typeface="Montserrat"/>
                <a:cs typeface="Montserrat"/>
                <a:sym typeface="Montserrat"/>
                <a:hlinkClick r:id="rId14">
                  <a:extLst>
                    <a:ext uri="{A12FA001-AC4F-418D-AE19-62706E023703}">
                      <ahyp:hlinkClr val="tx"/>
                    </a:ext>
                  </a:extLst>
                </a:hlinkClick>
              </a:rPr>
              <a:t>Yogiswara</a:t>
            </a:r>
            <a:endParaRPr sz="700">
              <a:solidFill>
                <a:schemeClr val="dk1"/>
              </a:solidFill>
            </a:endParaRPr>
          </a:p>
        </p:txBody>
      </p:sp>
      <p:sp>
        <p:nvSpPr>
          <p:cNvPr id="445" name="Google Shape;445;p41"/>
          <p:cNvSpPr/>
          <p:nvPr/>
        </p:nvSpPr>
        <p:spPr>
          <a:xfrm>
            <a:off x="6461415" y="3971115"/>
            <a:ext cx="170128" cy="170128"/>
          </a:xfrm>
          <a:custGeom>
            <a:rect b="b" l="l" r="r" t="t"/>
            <a:pathLst>
              <a:path extrusionOk="0" h="340256" w="340256">
                <a:moveTo>
                  <a:pt x="0" y="0"/>
                </a:moveTo>
                <a:lnTo>
                  <a:pt x="340256" y="0"/>
                </a:lnTo>
                <a:lnTo>
                  <a:pt x="340256" y="340256"/>
                </a:lnTo>
                <a:lnTo>
                  <a:pt x="0" y="340256"/>
                </a:lnTo>
                <a:lnTo>
                  <a:pt x="0" y="0"/>
                </a:lnTo>
                <a:close/>
              </a:path>
            </a:pathLst>
          </a:custGeom>
          <a:blipFill rotWithShape="1">
            <a:blip r:embed="rId5">
              <a:alphaModFix/>
            </a:blip>
            <a:stretch>
              <a:fillRect b="0" l="0" r="0" t="0"/>
            </a:stretch>
          </a:blipFill>
          <a:ln>
            <a:noFill/>
          </a:ln>
        </p:spPr>
      </p:sp>
      <p:sp>
        <p:nvSpPr>
          <p:cNvPr id="446" name="Google Shape;446;p41"/>
          <p:cNvSpPr txBox="1"/>
          <p:nvPr/>
        </p:nvSpPr>
        <p:spPr>
          <a:xfrm>
            <a:off x="6461435" y="3718075"/>
            <a:ext cx="2321100" cy="169200"/>
          </a:xfrm>
          <a:prstGeom prst="rect">
            <a:avLst/>
          </a:prstGeom>
          <a:noFill/>
          <a:ln>
            <a:noFill/>
          </a:ln>
        </p:spPr>
        <p:txBody>
          <a:bodyPr anchorCtr="0" anchor="t" bIns="0" lIns="0" spcFirstLastPara="1" rIns="0" wrap="square" tIns="0">
            <a:spAutoFit/>
          </a:bodyPr>
          <a:lstStyle/>
          <a:p>
            <a:pPr indent="0" lvl="0" marL="0" marR="0" rtl="0" algn="l">
              <a:lnSpc>
                <a:spcPct val="140018"/>
              </a:lnSpc>
              <a:spcBef>
                <a:spcPts val="0"/>
              </a:spcBef>
              <a:spcAft>
                <a:spcPts val="0"/>
              </a:spcAft>
              <a:buNone/>
            </a:pPr>
            <a:r>
              <a:rPr b="1" lang="en" sz="1100">
                <a:solidFill>
                  <a:srgbClr val="E74D4E"/>
                </a:solidFill>
                <a:latin typeface="Montserrat"/>
                <a:ea typeface="Montserrat"/>
                <a:cs typeface="Montserrat"/>
                <a:sym typeface="Montserrat"/>
              </a:rPr>
              <a:t>Fitrah Ramadhan Reza</a:t>
            </a:r>
            <a:endParaRPr sz="700"/>
          </a:p>
        </p:txBody>
      </p:sp>
      <p:sp>
        <p:nvSpPr>
          <p:cNvPr id="447" name="Google Shape;447;p41"/>
          <p:cNvSpPr txBox="1"/>
          <p:nvPr/>
        </p:nvSpPr>
        <p:spPr>
          <a:xfrm>
            <a:off x="6697805" y="3961724"/>
            <a:ext cx="1509000" cy="1539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en" sz="1000">
                <a:solidFill>
                  <a:schemeClr val="dk1"/>
                </a:solidFill>
                <a:uFill>
                  <a:noFill/>
                </a:uFill>
                <a:latin typeface="Montserrat"/>
                <a:ea typeface="Montserrat"/>
                <a:cs typeface="Montserrat"/>
                <a:sym typeface="Montserrat"/>
                <a:hlinkClick r:id="rId15">
                  <a:extLst>
                    <a:ext uri="{A12FA001-AC4F-418D-AE19-62706E023703}">
                      <ahyp:hlinkClr val="tx"/>
                    </a:ext>
                  </a:extLst>
                </a:hlinkClick>
              </a:rPr>
              <a:t>Fitrah Ramadhan</a:t>
            </a:r>
            <a:endParaRPr sz="700">
              <a:solidFill>
                <a:schemeClr val="dk1"/>
              </a:solidFill>
            </a:endParaRPr>
          </a:p>
        </p:txBody>
      </p:sp>
      <p:sp>
        <p:nvSpPr>
          <p:cNvPr id="448" name="Google Shape;448;p41"/>
          <p:cNvSpPr/>
          <p:nvPr/>
        </p:nvSpPr>
        <p:spPr>
          <a:xfrm>
            <a:off x="514250" y="4637816"/>
            <a:ext cx="170128" cy="170128"/>
          </a:xfrm>
          <a:custGeom>
            <a:rect b="b" l="l" r="r" t="t"/>
            <a:pathLst>
              <a:path extrusionOk="0" h="340256" w="340256">
                <a:moveTo>
                  <a:pt x="0" y="0"/>
                </a:moveTo>
                <a:lnTo>
                  <a:pt x="340256" y="0"/>
                </a:lnTo>
                <a:lnTo>
                  <a:pt x="340256" y="340256"/>
                </a:lnTo>
                <a:lnTo>
                  <a:pt x="0" y="340256"/>
                </a:lnTo>
                <a:lnTo>
                  <a:pt x="0" y="0"/>
                </a:lnTo>
                <a:close/>
              </a:path>
            </a:pathLst>
          </a:custGeom>
          <a:blipFill rotWithShape="1">
            <a:blip r:embed="rId5">
              <a:alphaModFix/>
            </a:blip>
            <a:stretch>
              <a:fillRect b="0" l="0" r="0" t="0"/>
            </a:stretch>
          </a:blipFill>
          <a:ln>
            <a:noFill/>
          </a:ln>
        </p:spPr>
      </p:sp>
      <p:sp>
        <p:nvSpPr>
          <p:cNvPr id="449" name="Google Shape;449;p41"/>
          <p:cNvSpPr txBox="1"/>
          <p:nvPr/>
        </p:nvSpPr>
        <p:spPr>
          <a:xfrm>
            <a:off x="514275" y="4384775"/>
            <a:ext cx="2321100" cy="169200"/>
          </a:xfrm>
          <a:prstGeom prst="rect">
            <a:avLst/>
          </a:prstGeom>
          <a:noFill/>
          <a:ln>
            <a:noFill/>
          </a:ln>
        </p:spPr>
        <p:txBody>
          <a:bodyPr anchorCtr="0" anchor="t" bIns="0" lIns="0" spcFirstLastPara="1" rIns="0" wrap="square" tIns="0">
            <a:spAutoFit/>
          </a:bodyPr>
          <a:lstStyle/>
          <a:p>
            <a:pPr indent="0" lvl="0" marL="0" marR="0" rtl="0" algn="l">
              <a:lnSpc>
                <a:spcPct val="140018"/>
              </a:lnSpc>
              <a:spcBef>
                <a:spcPts val="0"/>
              </a:spcBef>
              <a:spcAft>
                <a:spcPts val="0"/>
              </a:spcAft>
              <a:buNone/>
            </a:pPr>
            <a:r>
              <a:rPr b="1" lang="en" sz="1100">
                <a:solidFill>
                  <a:srgbClr val="E74D4E"/>
                </a:solidFill>
                <a:latin typeface="Montserrat"/>
                <a:ea typeface="Montserrat"/>
                <a:cs typeface="Montserrat"/>
                <a:sym typeface="Montserrat"/>
              </a:rPr>
              <a:t>Hilmy Rahmadani</a:t>
            </a:r>
            <a:endParaRPr sz="700"/>
          </a:p>
        </p:txBody>
      </p:sp>
      <p:sp>
        <p:nvSpPr>
          <p:cNvPr id="450" name="Google Shape;450;p41"/>
          <p:cNvSpPr txBox="1"/>
          <p:nvPr/>
        </p:nvSpPr>
        <p:spPr>
          <a:xfrm>
            <a:off x="750624" y="4628425"/>
            <a:ext cx="1474500" cy="1539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en" sz="1000">
                <a:solidFill>
                  <a:schemeClr val="dk1"/>
                </a:solidFill>
                <a:uFill>
                  <a:noFill/>
                </a:uFill>
                <a:latin typeface="Montserrat"/>
                <a:ea typeface="Montserrat"/>
                <a:cs typeface="Montserrat"/>
                <a:sym typeface="Montserrat"/>
                <a:hlinkClick r:id="rId16">
                  <a:extLst>
                    <a:ext uri="{A12FA001-AC4F-418D-AE19-62706E023703}">
                      <ahyp:hlinkClr val="tx"/>
                    </a:ext>
                  </a:extLst>
                </a:hlinkClick>
              </a:rPr>
              <a:t>Hilmy Rahmadani</a:t>
            </a:r>
            <a:endParaRPr sz="700">
              <a:solidFill>
                <a:schemeClr val="dk1"/>
              </a:solidFill>
            </a:endParaRPr>
          </a:p>
        </p:txBody>
      </p:sp>
      <p:cxnSp>
        <p:nvCxnSpPr>
          <p:cNvPr id="451" name="Google Shape;451;p41"/>
          <p:cNvCxnSpPr/>
          <p:nvPr/>
        </p:nvCxnSpPr>
        <p:spPr>
          <a:xfrm>
            <a:off x="3215850" y="2428625"/>
            <a:ext cx="0" cy="2419500"/>
          </a:xfrm>
          <a:prstGeom prst="straightConnector1">
            <a:avLst/>
          </a:prstGeom>
          <a:noFill/>
          <a:ln cap="flat" cmpd="sng" w="9525">
            <a:solidFill>
              <a:srgbClr val="D9D9D9"/>
            </a:solidFill>
            <a:prstDash val="solid"/>
            <a:round/>
            <a:headEnd len="med" w="med" type="none"/>
            <a:tailEnd len="med" w="med" type="none"/>
          </a:ln>
        </p:spPr>
      </p:cxnSp>
      <p:cxnSp>
        <p:nvCxnSpPr>
          <p:cNvPr id="452" name="Google Shape;452;p41"/>
          <p:cNvCxnSpPr/>
          <p:nvPr/>
        </p:nvCxnSpPr>
        <p:spPr>
          <a:xfrm>
            <a:off x="6111494" y="2371616"/>
            <a:ext cx="0" cy="2171700"/>
          </a:xfrm>
          <a:prstGeom prst="straightConnector1">
            <a:avLst/>
          </a:prstGeom>
          <a:noFill/>
          <a:ln cap="flat" cmpd="sng" w="9525">
            <a:solidFill>
              <a:srgbClr val="CCCCCC"/>
            </a:solidFill>
            <a:prstDash val="solid"/>
            <a:round/>
            <a:headEnd len="med" w="med" type="none"/>
            <a:tailEnd len="med" w="med" type="none"/>
          </a:ln>
        </p:spPr>
      </p:cxn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pic>
        <p:nvPicPr>
          <p:cNvPr id="140" name="Google Shape;140;p26"/>
          <p:cNvPicPr preferRelativeResize="0"/>
          <p:nvPr/>
        </p:nvPicPr>
        <p:blipFill>
          <a:blip r:embed="rId3">
            <a:alphaModFix/>
          </a:blip>
          <a:stretch>
            <a:fillRect/>
          </a:stretch>
        </p:blipFill>
        <p:spPr>
          <a:xfrm rot="366079">
            <a:off x="2250498" y="2989026"/>
            <a:ext cx="1033052" cy="1033052"/>
          </a:xfrm>
          <a:prstGeom prst="ellipse">
            <a:avLst/>
          </a:prstGeom>
          <a:noFill/>
          <a:ln>
            <a:noFill/>
          </a:ln>
        </p:spPr>
      </p:pic>
      <p:pic>
        <p:nvPicPr>
          <p:cNvPr id="141" name="Google Shape;141;p26"/>
          <p:cNvPicPr preferRelativeResize="0"/>
          <p:nvPr/>
        </p:nvPicPr>
        <p:blipFill>
          <a:blip r:embed="rId4">
            <a:alphaModFix/>
          </a:blip>
          <a:stretch>
            <a:fillRect/>
          </a:stretch>
        </p:blipFill>
        <p:spPr>
          <a:xfrm>
            <a:off x="7667450" y="2984875"/>
            <a:ext cx="1033200" cy="1032000"/>
          </a:xfrm>
          <a:prstGeom prst="ellipse">
            <a:avLst/>
          </a:prstGeom>
          <a:solidFill>
            <a:srgbClr val="000000">
              <a:alpha val="0"/>
            </a:srgbClr>
          </a:solidFill>
          <a:ln cap="flat" cmpd="sng" w="12700">
            <a:solidFill>
              <a:srgbClr val="000000"/>
            </a:solidFill>
            <a:prstDash val="solid"/>
            <a:round/>
            <a:headEnd len="sm" w="sm" type="none"/>
            <a:tailEnd len="sm" w="sm" type="none"/>
          </a:ln>
          <a:effectLst>
            <a:outerShdw blurRad="57150" rotWithShape="0" algn="bl" dir="5400000" dist="19050">
              <a:srgbClr val="000000">
                <a:alpha val="50000"/>
              </a:srgbClr>
            </a:outerShdw>
          </a:effectLst>
        </p:spPr>
      </p:pic>
      <p:pic>
        <p:nvPicPr>
          <p:cNvPr id="142" name="Google Shape;142;p26"/>
          <p:cNvPicPr preferRelativeResize="0"/>
          <p:nvPr/>
        </p:nvPicPr>
        <p:blipFill rotWithShape="1">
          <a:blip r:embed="rId5">
            <a:alphaModFix/>
          </a:blip>
          <a:srcRect b="24819" l="0" r="45370" t="7236"/>
          <a:stretch/>
        </p:blipFill>
        <p:spPr>
          <a:xfrm>
            <a:off x="4103276" y="2969763"/>
            <a:ext cx="1033200" cy="1033200"/>
          </a:xfrm>
          <a:prstGeom prst="ellipse">
            <a:avLst/>
          </a:prstGeom>
          <a:noFill/>
          <a:ln cap="flat" cmpd="sng" w="12700">
            <a:solidFill>
              <a:srgbClr val="000000"/>
            </a:solidFill>
            <a:prstDash val="solid"/>
            <a:round/>
            <a:headEnd len="sm" w="sm" type="none"/>
            <a:tailEnd len="sm" w="sm" type="none"/>
          </a:ln>
        </p:spPr>
      </p:pic>
      <p:pic>
        <p:nvPicPr>
          <p:cNvPr id="143" name="Google Shape;143;p26"/>
          <p:cNvPicPr preferRelativeResize="0"/>
          <p:nvPr/>
        </p:nvPicPr>
        <p:blipFill rotWithShape="1">
          <a:blip r:embed="rId6">
            <a:alphaModFix/>
          </a:blip>
          <a:srcRect b="5790" l="0" r="0" t="12994"/>
          <a:stretch/>
        </p:blipFill>
        <p:spPr>
          <a:xfrm>
            <a:off x="5866525" y="2984875"/>
            <a:ext cx="1033200" cy="1033200"/>
          </a:xfrm>
          <a:prstGeom prst="ellipse">
            <a:avLst/>
          </a:prstGeom>
          <a:noFill/>
          <a:ln cap="flat" cmpd="sng" w="9525">
            <a:solidFill>
              <a:srgbClr val="000000"/>
            </a:solidFill>
            <a:prstDash val="solid"/>
            <a:round/>
            <a:headEnd len="sm" w="sm" type="none"/>
            <a:tailEnd len="sm" w="sm" type="none"/>
          </a:ln>
        </p:spPr>
      </p:pic>
      <p:pic>
        <p:nvPicPr>
          <p:cNvPr id="144" name="Google Shape;144;p26"/>
          <p:cNvPicPr preferRelativeResize="0"/>
          <p:nvPr/>
        </p:nvPicPr>
        <p:blipFill rotWithShape="1">
          <a:blip r:embed="rId7">
            <a:alphaModFix/>
          </a:blip>
          <a:srcRect b="39894" l="21897" r="21897" t="3900"/>
          <a:stretch/>
        </p:blipFill>
        <p:spPr>
          <a:xfrm>
            <a:off x="4057438" y="1077763"/>
            <a:ext cx="1033200" cy="1033200"/>
          </a:xfrm>
          <a:prstGeom prst="ellipse">
            <a:avLst/>
          </a:prstGeom>
          <a:solidFill>
            <a:srgbClr val="000000">
              <a:alpha val="0"/>
            </a:srgbClr>
          </a:solidFill>
          <a:ln cap="flat" cmpd="sng" w="12700">
            <a:solidFill>
              <a:srgbClr val="000000"/>
            </a:solidFill>
            <a:prstDash val="solid"/>
            <a:round/>
            <a:headEnd len="sm" w="sm" type="none"/>
            <a:tailEnd len="sm" w="sm" type="none"/>
          </a:ln>
        </p:spPr>
      </p:pic>
      <p:pic>
        <p:nvPicPr>
          <p:cNvPr id="145" name="Google Shape;145;p26"/>
          <p:cNvPicPr preferRelativeResize="0"/>
          <p:nvPr/>
        </p:nvPicPr>
        <p:blipFill>
          <a:blip r:embed="rId8">
            <a:alphaModFix/>
          </a:blip>
          <a:stretch>
            <a:fillRect/>
          </a:stretch>
        </p:blipFill>
        <p:spPr>
          <a:xfrm>
            <a:off x="7669301" y="1076975"/>
            <a:ext cx="1031875" cy="1031875"/>
          </a:xfrm>
          <a:prstGeom prst="rect">
            <a:avLst/>
          </a:prstGeom>
          <a:noFill/>
          <a:ln>
            <a:noFill/>
          </a:ln>
        </p:spPr>
      </p:pic>
      <p:pic>
        <p:nvPicPr>
          <p:cNvPr id="146" name="Google Shape;146;p26"/>
          <p:cNvPicPr preferRelativeResize="0"/>
          <p:nvPr/>
        </p:nvPicPr>
        <p:blipFill rotWithShape="1">
          <a:blip r:embed="rId9">
            <a:alphaModFix/>
          </a:blip>
          <a:srcRect b="15607" l="5052" r="5052" t="16916"/>
          <a:stretch/>
        </p:blipFill>
        <p:spPr>
          <a:xfrm rot="463527">
            <a:off x="444817" y="1082015"/>
            <a:ext cx="1033278" cy="1033278"/>
          </a:xfrm>
          <a:prstGeom prst="ellipse">
            <a:avLst/>
          </a:prstGeom>
          <a:noFill/>
          <a:ln>
            <a:noFill/>
          </a:ln>
        </p:spPr>
      </p:pic>
      <p:sp>
        <p:nvSpPr>
          <p:cNvPr id="147" name="Google Shape;147;p26"/>
          <p:cNvSpPr/>
          <p:nvPr/>
        </p:nvSpPr>
        <p:spPr>
          <a:xfrm>
            <a:off x="2109403" y="2574138"/>
            <a:ext cx="136917" cy="136917"/>
          </a:xfrm>
          <a:custGeom>
            <a:rect b="b" l="l" r="r" t="t"/>
            <a:pathLst>
              <a:path extrusionOk="0" h="273834" w="273834">
                <a:moveTo>
                  <a:pt x="0" y="0"/>
                </a:moveTo>
                <a:lnTo>
                  <a:pt x="273833" y="0"/>
                </a:lnTo>
                <a:lnTo>
                  <a:pt x="273833" y="273834"/>
                </a:lnTo>
                <a:lnTo>
                  <a:pt x="0" y="273834"/>
                </a:lnTo>
                <a:lnTo>
                  <a:pt x="0" y="0"/>
                </a:lnTo>
                <a:close/>
              </a:path>
            </a:pathLst>
          </a:custGeom>
          <a:blipFill rotWithShape="1">
            <a:blip r:embed="rId10">
              <a:alphaModFix/>
            </a:blip>
            <a:stretch>
              <a:fillRect b="0" l="0" r="0" t="0"/>
            </a:stretch>
          </a:blipFill>
          <a:ln>
            <a:noFill/>
          </a:ln>
        </p:spPr>
      </p:sp>
      <p:sp>
        <p:nvSpPr>
          <p:cNvPr id="148" name="Google Shape;148;p26"/>
          <p:cNvSpPr/>
          <p:nvPr/>
        </p:nvSpPr>
        <p:spPr>
          <a:xfrm>
            <a:off x="4060839" y="1082718"/>
            <a:ext cx="1031875" cy="1031871"/>
          </a:xfrm>
          <a:custGeom>
            <a:rect b="b" l="l" r="r" t="t"/>
            <a:pathLst>
              <a:path extrusionOk="0"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solidFill>
            <a:srgbClr val="000000">
              <a:alpha val="0"/>
            </a:srgbClr>
          </a:solidFill>
          <a:ln cap="flat" cmpd="sng" w="12700">
            <a:solidFill>
              <a:srgbClr val="000000"/>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49" name="Google Shape;149;p26"/>
          <p:cNvSpPr/>
          <p:nvPr/>
        </p:nvSpPr>
        <p:spPr>
          <a:xfrm>
            <a:off x="4103329" y="2564200"/>
            <a:ext cx="136917" cy="136917"/>
          </a:xfrm>
          <a:custGeom>
            <a:rect b="b" l="l" r="r" t="t"/>
            <a:pathLst>
              <a:path extrusionOk="0" h="273834" w="273834">
                <a:moveTo>
                  <a:pt x="0" y="0"/>
                </a:moveTo>
                <a:lnTo>
                  <a:pt x="273834" y="0"/>
                </a:lnTo>
                <a:lnTo>
                  <a:pt x="273834" y="273834"/>
                </a:lnTo>
                <a:lnTo>
                  <a:pt x="0" y="273834"/>
                </a:lnTo>
                <a:lnTo>
                  <a:pt x="0" y="0"/>
                </a:lnTo>
                <a:close/>
              </a:path>
            </a:pathLst>
          </a:custGeom>
          <a:blipFill rotWithShape="1">
            <a:blip r:embed="rId10">
              <a:alphaModFix/>
            </a:blip>
            <a:stretch>
              <a:fillRect b="0" l="0" r="0" t="0"/>
            </a:stretch>
          </a:blipFill>
          <a:ln>
            <a:noFill/>
          </a:ln>
        </p:spPr>
      </p:sp>
      <p:sp>
        <p:nvSpPr>
          <p:cNvPr id="150" name="Google Shape;150;p26"/>
          <p:cNvSpPr/>
          <p:nvPr/>
        </p:nvSpPr>
        <p:spPr>
          <a:xfrm>
            <a:off x="5913705" y="2571750"/>
            <a:ext cx="136917" cy="136917"/>
          </a:xfrm>
          <a:custGeom>
            <a:rect b="b" l="l" r="r" t="t"/>
            <a:pathLst>
              <a:path extrusionOk="0" h="273834" w="273834">
                <a:moveTo>
                  <a:pt x="0" y="0"/>
                </a:moveTo>
                <a:lnTo>
                  <a:pt x="273834" y="0"/>
                </a:lnTo>
                <a:lnTo>
                  <a:pt x="273834" y="273834"/>
                </a:lnTo>
                <a:lnTo>
                  <a:pt x="0" y="273834"/>
                </a:lnTo>
                <a:lnTo>
                  <a:pt x="0" y="0"/>
                </a:lnTo>
                <a:close/>
              </a:path>
            </a:pathLst>
          </a:custGeom>
          <a:blipFill rotWithShape="1">
            <a:blip r:embed="rId10">
              <a:alphaModFix/>
            </a:blip>
            <a:stretch>
              <a:fillRect b="0" l="0" r="0" t="0"/>
            </a:stretch>
          </a:blipFill>
          <a:ln>
            <a:noFill/>
          </a:ln>
        </p:spPr>
      </p:sp>
      <p:sp>
        <p:nvSpPr>
          <p:cNvPr id="151" name="Google Shape;151;p26"/>
          <p:cNvSpPr/>
          <p:nvPr/>
        </p:nvSpPr>
        <p:spPr>
          <a:xfrm>
            <a:off x="2255187" y="2989655"/>
            <a:ext cx="1031875" cy="1031871"/>
          </a:xfrm>
          <a:custGeom>
            <a:rect b="b" l="l" r="r" t="t"/>
            <a:pathLst>
              <a:path extrusionOk="0"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solidFill>
            <a:srgbClr val="000000">
              <a:alpha val="0"/>
            </a:srgbClr>
          </a:solidFill>
          <a:ln cap="flat" cmpd="sng" w="12700">
            <a:solidFill>
              <a:srgbClr val="000000"/>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52" name="Google Shape;152;p26"/>
          <p:cNvSpPr/>
          <p:nvPr/>
        </p:nvSpPr>
        <p:spPr>
          <a:xfrm>
            <a:off x="4183129" y="4465962"/>
            <a:ext cx="136917" cy="136917"/>
          </a:xfrm>
          <a:custGeom>
            <a:rect b="b" l="l" r="r" t="t"/>
            <a:pathLst>
              <a:path extrusionOk="0" h="273834" w="273834">
                <a:moveTo>
                  <a:pt x="0" y="0"/>
                </a:moveTo>
                <a:lnTo>
                  <a:pt x="273834" y="0"/>
                </a:lnTo>
                <a:lnTo>
                  <a:pt x="273834" y="273834"/>
                </a:lnTo>
                <a:lnTo>
                  <a:pt x="0" y="273834"/>
                </a:lnTo>
                <a:lnTo>
                  <a:pt x="0" y="0"/>
                </a:lnTo>
                <a:close/>
              </a:path>
            </a:pathLst>
          </a:custGeom>
          <a:blipFill rotWithShape="1">
            <a:blip r:embed="rId10">
              <a:alphaModFix/>
            </a:blip>
            <a:stretch>
              <a:fillRect b="0" l="0" r="0" t="0"/>
            </a:stretch>
          </a:blipFill>
          <a:ln>
            <a:noFill/>
          </a:ln>
        </p:spPr>
      </p:sp>
      <p:sp>
        <p:nvSpPr>
          <p:cNvPr id="153" name="Google Shape;153;p26"/>
          <p:cNvSpPr/>
          <p:nvPr/>
        </p:nvSpPr>
        <p:spPr>
          <a:xfrm>
            <a:off x="5865065" y="2989655"/>
            <a:ext cx="1031875" cy="1031871"/>
          </a:xfrm>
          <a:custGeom>
            <a:rect b="b" l="l" r="r" t="t"/>
            <a:pathLst>
              <a:path extrusionOk="0"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solidFill>
            <a:srgbClr val="000000">
              <a:alpha val="0"/>
            </a:srgbClr>
          </a:solidFill>
          <a:ln cap="flat" cmpd="sng" w="12700">
            <a:solidFill>
              <a:srgbClr val="000000"/>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54" name="Google Shape;154;p26"/>
          <p:cNvSpPr/>
          <p:nvPr/>
        </p:nvSpPr>
        <p:spPr>
          <a:xfrm>
            <a:off x="5907505" y="4478687"/>
            <a:ext cx="136917" cy="136917"/>
          </a:xfrm>
          <a:custGeom>
            <a:rect b="b" l="l" r="r" t="t"/>
            <a:pathLst>
              <a:path extrusionOk="0" h="273834" w="273834">
                <a:moveTo>
                  <a:pt x="0" y="0"/>
                </a:moveTo>
                <a:lnTo>
                  <a:pt x="273834" y="0"/>
                </a:lnTo>
                <a:lnTo>
                  <a:pt x="273834" y="273834"/>
                </a:lnTo>
                <a:lnTo>
                  <a:pt x="0" y="273834"/>
                </a:lnTo>
                <a:lnTo>
                  <a:pt x="0" y="0"/>
                </a:lnTo>
                <a:close/>
              </a:path>
            </a:pathLst>
          </a:custGeom>
          <a:blipFill rotWithShape="1">
            <a:blip r:embed="rId10">
              <a:alphaModFix/>
            </a:blip>
            <a:stretch>
              <a:fillRect b="0" l="0" r="0" t="0"/>
            </a:stretch>
          </a:blipFill>
          <a:ln>
            <a:noFill/>
          </a:ln>
        </p:spPr>
      </p:sp>
      <p:sp>
        <p:nvSpPr>
          <p:cNvPr id="155" name="Google Shape;155;p26"/>
          <p:cNvSpPr/>
          <p:nvPr/>
        </p:nvSpPr>
        <p:spPr>
          <a:xfrm>
            <a:off x="2109403" y="4474620"/>
            <a:ext cx="136917" cy="136917"/>
          </a:xfrm>
          <a:custGeom>
            <a:rect b="b" l="l" r="r" t="t"/>
            <a:pathLst>
              <a:path extrusionOk="0" h="273834" w="273834">
                <a:moveTo>
                  <a:pt x="0" y="0"/>
                </a:moveTo>
                <a:lnTo>
                  <a:pt x="273833" y="0"/>
                </a:lnTo>
                <a:lnTo>
                  <a:pt x="273833" y="273834"/>
                </a:lnTo>
                <a:lnTo>
                  <a:pt x="0" y="273834"/>
                </a:lnTo>
                <a:lnTo>
                  <a:pt x="0" y="0"/>
                </a:lnTo>
                <a:close/>
              </a:path>
            </a:pathLst>
          </a:custGeom>
          <a:blipFill rotWithShape="1">
            <a:blip r:embed="rId10">
              <a:alphaModFix/>
            </a:blip>
            <a:stretch>
              <a:fillRect b="0" l="0" r="0" t="0"/>
            </a:stretch>
          </a:blipFill>
          <a:ln>
            <a:noFill/>
          </a:ln>
        </p:spPr>
      </p:sp>
      <p:sp>
        <p:nvSpPr>
          <p:cNvPr id="156" name="Google Shape;156;p26"/>
          <p:cNvSpPr txBox="1"/>
          <p:nvPr/>
        </p:nvSpPr>
        <p:spPr>
          <a:xfrm>
            <a:off x="1914955" y="2357135"/>
            <a:ext cx="1704300" cy="107700"/>
          </a:xfrm>
          <a:prstGeom prst="rect">
            <a:avLst/>
          </a:prstGeom>
          <a:noFill/>
          <a:ln>
            <a:noFill/>
          </a:ln>
        </p:spPr>
        <p:txBody>
          <a:bodyPr anchorCtr="0" anchor="t" bIns="0" lIns="0" spcFirstLastPara="1" rIns="0" wrap="square" tIns="0">
            <a:spAutoFit/>
          </a:bodyPr>
          <a:lstStyle/>
          <a:p>
            <a:pPr indent="0" lvl="0" marL="0" rtl="0" algn="ctr">
              <a:lnSpc>
                <a:spcPct val="140055"/>
              </a:lnSpc>
              <a:spcBef>
                <a:spcPts val="0"/>
              </a:spcBef>
              <a:spcAft>
                <a:spcPts val="0"/>
              </a:spcAft>
              <a:buNone/>
            </a:pPr>
            <a:r>
              <a:rPr lang="en" sz="700">
                <a:solidFill>
                  <a:srgbClr val="141414"/>
                </a:solidFill>
                <a:latin typeface="Montserrat"/>
                <a:ea typeface="Montserrat"/>
                <a:cs typeface="Montserrat"/>
                <a:sym typeface="Montserrat"/>
              </a:rPr>
              <a:t>Model Development &amp; Optimization</a:t>
            </a:r>
            <a:endParaRPr sz="700">
              <a:solidFill>
                <a:srgbClr val="141414"/>
              </a:solidFill>
              <a:latin typeface="Montserrat"/>
              <a:ea typeface="Montserrat"/>
              <a:cs typeface="Montserrat"/>
              <a:sym typeface="Montserrat"/>
            </a:endParaRPr>
          </a:p>
        </p:txBody>
      </p:sp>
      <p:sp>
        <p:nvSpPr>
          <p:cNvPr id="157" name="Google Shape;157;p26"/>
          <p:cNvSpPr txBox="1"/>
          <p:nvPr/>
        </p:nvSpPr>
        <p:spPr>
          <a:xfrm>
            <a:off x="1914955" y="2172550"/>
            <a:ext cx="1704300" cy="123000"/>
          </a:xfrm>
          <a:prstGeom prst="rect">
            <a:avLst/>
          </a:prstGeom>
          <a:noFill/>
          <a:ln>
            <a:noFill/>
          </a:ln>
        </p:spPr>
        <p:txBody>
          <a:bodyPr anchorCtr="0" anchor="t" bIns="0" lIns="0" spcFirstLastPara="1" rIns="0" wrap="square" tIns="0">
            <a:spAutoFit/>
          </a:bodyPr>
          <a:lstStyle/>
          <a:p>
            <a:pPr indent="0" lvl="0" marL="0" rtl="0" algn="ctr">
              <a:lnSpc>
                <a:spcPct val="114970"/>
              </a:lnSpc>
              <a:spcBef>
                <a:spcPts val="0"/>
              </a:spcBef>
              <a:spcAft>
                <a:spcPts val="0"/>
              </a:spcAft>
              <a:buClr>
                <a:schemeClr val="dk1"/>
              </a:buClr>
              <a:buFont typeface="Arial"/>
              <a:buNone/>
            </a:pPr>
            <a:r>
              <a:rPr b="1" lang="en" sz="800">
                <a:solidFill>
                  <a:srgbClr val="141414"/>
                </a:solidFill>
                <a:latin typeface="Montserrat"/>
                <a:ea typeface="Montserrat"/>
                <a:cs typeface="Montserrat"/>
                <a:sym typeface="Montserrat"/>
              </a:rPr>
              <a:t>Yurixa Sakhinatul Putri</a:t>
            </a:r>
            <a:endParaRPr sz="700"/>
          </a:p>
        </p:txBody>
      </p:sp>
      <p:sp>
        <p:nvSpPr>
          <p:cNvPr id="158" name="Google Shape;158;p26"/>
          <p:cNvSpPr txBox="1"/>
          <p:nvPr/>
        </p:nvSpPr>
        <p:spPr>
          <a:xfrm>
            <a:off x="2270053" y="2574263"/>
            <a:ext cx="1162800" cy="107700"/>
          </a:xfrm>
          <a:prstGeom prst="rect">
            <a:avLst/>
          </a:prstGeom>
          <a:noFill/>
          <a:ln>
            <a:noFill/>
          </a:ln>
        </p:spPr>
        <p:txBody>
          <a:bodyPr anchorCtr="0" anchor="t" bIns="0" lIns="0" spcFirstLastPara="1" rIns="0" wrap="square" tIns="0">
            <a:spAutoFit/>
          </a:bodyPr>
          <a:lstStyle/>
          <a:p>
            <a:pPr indent="0" lvl="0" marL="0" marR="0" rtl="0" algn="l">
              <a:lnSpc>
                <a:spcPct val="140055"/>
              </a:lnSpc>
              <a:spcBef>
                <a:spcPts val="0"/>
              </a:spcBef>
              <a:spcAft>
                <a:spcPts val="0"/>
              </a:spcAft>
              <a:buNone/>
            </a:pPr>
            <a:r>
              <a:rPr lang="en" sz="700">
                <a:solidFill>
                  <a:schemeClr val="dk1"/>
                </a:solidFill>
                <a:uFill>
                  <a:noFill/>
                </a:uFill>
                <a:latin typeface="Montserrat"/>
                <a:ea typeface="Montserrat"/>
                <a:cs typeface="Montserrat"/>
                <a:sym typeface="Montserrat"/>
                <a:hlinkClick r:id="rId11">
                  <a:extLst>
                    <a:ext uri="{A12FA001-AC4F-418D-AE19-62706E023703}">
                      <ahyp:hlinkClr val="tx"/>
                    </a:ext>
                  </a:extLst>
                </a:hlinkClick>
              </a:rPr>
              <a:t>Yurixa Sakhinatul Putri</a:t>
            </a:r>
            <a:endParaRPr sz="700">
              <a:solidFill>
                <a:schemeClr val="dk1"/>
              </a:solidFill>
            </a:endParaRPr>
          </a:p>
        </p:txBody>
      </p:sp>
      <p:sp>
        <p:nvSpPr>
          <p:cNvPr id="159" name="Google Shape;159;p26"/>
          <p:cNvSpPr txBox="1"/>
          <p:nvPr/>
        </p:nvSpPr>
        <p:spPr>
          <a:xfrm>
            <a:off x="3104897" y="313541"/>
            <a:ext cx="3137100" cy="372600"/>
          </a:xfrm>
          <a:prstGeom prst="rect">
            <a:avLst/>
          </a:prstGeom>
          <a:noFill/>
          <a:ln>
            <a:noFill/>
          </a:ln>
        </p:spPr>
        <p:txBody>
          <a:bodyPr anchorCtr="0" anchor="t" bIns="0" lIns="0" spcFirstLastPara="1" rIns="0" wrap="square" tIns="0">
            <a:spAutoFit/>
          </a:bodyPr>
          <a:lstStyle/>
          <a:p>
            <a:pPr indent="0" lvl="0" marL="0" marR="0" rtl="0" algn="ctr">
              <a:lnSpc>
                <a:spcPct val="110000"/>
              </a:lnSpc>
              <a:spcBef>
                <a:spcPts val="0"/>
              </a:spcBef>
              <a:spcAft>
                <a:spcPts val="0"/>
              </a:spcAft>
              <a:buNone/>
            </a:pPr>
            <a:r>
              <a:rPr b="1" lang="en" sz="2420">
                <a:solidFill>
                  <a:srgbClr val="E62020"/>
                </a:solidFill>
              </a:rPr>
              <a:t>Meet The Team</a:t>
            </a:r>
            <a:endParaRPr b="1" sz="2400">
              <a:solidFill>
                <a:srgbClr val="E74D4E"/>
              </a:solidFill>
              <a:latin typeface="Montserrat"/>
              <a:ea typeface="Montserrat"/>
              <a:cs typeface="Montserrat"/>
              <a:sym typeface="Montserrat"/>
            </a:endParaRPr>
          </a:p>
        </p:txBody>
      </p:sp>
      <p:sp>
        <p:nvSpPr>
          <p:cNvPr id="160" name="Google Shape;160;p26"/>
          <p:cNvSpPr txBox="1"/>
          <p:nvPr/>
        </p:nvSpPr>
        <p:spPr>
          <a:xfrm>
            <a:off x="3720606" y="2357135"/>
            <a:ext cx="1704300" cy="107700"/>
          </a:xfrm>
          <a:prstGeom prst="rect">
            <a:avLst/>
          </a:prstGeom>
          <a:noFill/>
          <a:ln>
            <a:noFill/>
          </a:ln>
        </p:spPr>
        <p:txBody>
          <a:bodyPr anchorCtr="0" anchor="t" bIns="0" lIns="0" spcFirstLastPara="1" rIns="0" wrap="square" tIns="0">
            <a:spAutoFit/>
          </a:bodyPr>
          <a:lstStyle/>
          <a:p>
            <a:pPr indent="0" lvl="0" marL="0" marR="0" rtl="0" algn="ctr">
              <a:lnSpc>
                <a:spcPct val="140055"/>
              </a:lnSpc>
              <a:spcBef>
                <a:spcPts val="0"/>
              </a:spcBef>
              <a:spcAft>
                <a:spcPts val="0"/>
              </a:spcAft>
              <a:buNone/>
            </a:pPr>
            <a:r>
              <a:rPr lang="en" sz="700">
                <a:solidFill>
                  <a:srgbClr val="141414"/>
                </a:solidFill>
                <a:latin typeface="Montserrat"/>
                <a:ea typeface="Montserrat"/>
                <a:cs typeface="Montserrat"/>
                <a:sym typeface="Montserrat"/>
              </a:rPr>
              <a:t>Model Development &amp; Optimization</a:t>
            </a:r>
            <a:endParaRPr sz="700"/>
          </a:p>
        </p:txBody>
      </p:sp>
      <p:sp>
        <p:nvSpPr>
          <p:cNvPr id="161" name="Google Shape;161;p26"/>
          <p:cNvSpPr txBox="1"/>
          <p:nvPr/>
        </p:nvSpPr>
        <p:spPr>
          <a:xfrm>
            <a:off x="3720606" y="2172550"/>
            <a:ext cx="1704300" cy="123000"/>
          </a:xfrm>
          <a:prstGeom prst="rect">
            <a:avLst/>
          </a:prstGeom>
          <a:noFill/>
          <a:ln>
            <a:noFill/>
          </a:ln>
        </p:spPr>
        <p:txBody>
          <a:bodyPr anchorCtr="0" anchor="t" bIns="0" lIns="0" spcFirstLastPara="1" rIns="0" wrap="square" tIns="0">
            <a:spAutoFit/>
          </a:bodyPr>
          <a:lstStyle/>
          <a:p>
            <a:pPr indent="0" lvl="0" marL="0" marR="0" rtl="0" algn="ctr">
              <a:lnSpc>
                <a:spcPct val="114970"/>
              </a:lnSpc>
              <a:spcBef>
                <a:spcPts val="0"/>
              </a:spcBef>
              <a:spcAft>
                <a:spcPts val="0"/>
              </a:spcAft>
              <a:buNone/>
            </a:pPr>
            <a:r>
              <a:rPr b="1" lang="en" sz="800">
                <a:solidFill>
                  <a:srgbClr val="141414"/>
                </a:solidFill>
                <a:latin typeface="Montserrat"/>
                <a:ea typeface="Montserrat"/>
                <a:cs typeface="Montserrat"/>
                <a:sym typeface="Montserrat"/>
              </a:rPr>
              <a:t>Hendra Ronaldi</a:t>
            </a:r>
            <a:endParaRPr sz="700"/>
          </a:p>
        </p:txBody>
      </p:sp>
      <p:sp>
        <p:nvSpPr>
          <p:cNvPr id="162" name="Google Shape;162;p26"/>
          <p:cNvSpPr txBox="1"/>
          <p:nvPr/>
        </p:nvSpPr>
        <p:spPr>
          <a:xfrm>
            <a:off x="4263972" y="2564329"/>
            <a:ext cx="778200" cy="107700"/>
          </a:xfrm>
          <a:prstGeom prst="rect">
            <a:avLst/>
          </a:prstGeom>
          <a:noFill/>
          <a:ln>
            <a:noFill/>
          </a:ln>
        </p:spPr>
        <p:txBody>
          <a:bodyPr anchorCtr="0" anchor="t" bIns="0" lIns="0" spcFirstLastPara="1" rIns="0" wrap="square" tIns="0">
            <a:spAutoFit/>
          </a:bodyPr>
          <a:lstStyle/>
          <a:p>
            <a:pPr indent="0" lvl="0" marL="0" marR="0" rtl="0" algn="l">
              <a:lnSpc>
                <a:spcPct val="140055"/>
              </a:lnSpc>
              <a:spcBef>
                <a:spcPts val="0"/>
              </a:spcBef>
              <a:spcAft>
                <a:spcPts val="0"/>
              </a:spcAft>
              <a:buNone/>
            </a:pPr>
            <a:r>
              <a:rPr lang="en" sz="700">
                <a:solidFill>
                  <a:schemeClr val="dk1"/>
                </a:solidFill>
                <a:uFill>
                  <a:noFill/>
                </a:uFill>
                <a:latin typeface="Montserrat"/>
                <a:ea typeface="Montserrat"/>
                <a:cs typeface="Montserrat"/>
                <a:sym typeface="Montserrat"/>
                <a:hlinkClick r:id="rId12">
                  <a:extLst>
                    <a:ext uri="{A12FA001-AC4F-418D-AE19-62706E023703}">
                      <ahyp:hlinkClr val="tx"/>
                    </a:ext>
                  </a:extLst>
                </a:hlinkClick>
              </a:rPr>
              <a:t>Hendra Ronaldi</a:t>
            </a:r>
            <a:endParaRPr sz="700">
              <a:solidFill>
                <a:schemeClr val="dk1"/>
              </a:solidFill>
            </a:endParaRPr>
          </a:p>
        </p:txBody>
      </p:sp>
      <p:sp>
        <p:nvSpPr>
          <p:cNvPr id="163" name="Google Shape;163;p26"/>
          <p:cNvSpPr txBox="1"/>
          <p:nvPr/>
        </p:nvSpPr>
        <p:spPr>
          <a:xfrm>
            <a:off x="5524832" y="2357135"/>
            <a:ext cx="1704300" cy="107700"/>
          </a:xfrm>
          <a:prstGeom prst="rect">
            <a:avLst/>
          </a:prstGeom>
          <a:noFill/>
          <a:ln>
            <a:noFill/>
          </a:ln>
        </p:spPr>
        <p:txBody>
          <a:bodyPr anchorCtr="0" anchor="t" bIns="0" lIns="0" spcFirstLastPara="1" rIns="0" wrap="square" tIns="0">
            <a:spAutoFit/>
          </a:bodyPr>
          <a:lstStyle/>
          <a:p>
            <a:pPr indent="0" lvl="0" marL="0" rtl="0" algn="ctr">
              <a:lnSpc>
                <a:spcPct val="140055"/>
              </a:lnSpc>
              <a:spcBef>
                <a:spcPts val="0"/>
              </a:spcBef>
              <a:spcAft>
                <a:spcPts val="0"/>
              </a:spcAft>
              <a:buNone/>
            </a:pPr>
            <a:r>
              <a:rPr lang="en" sz="700">
                <a:solidFill>
                  <a:srgbClr val="141414"/>
                </a:solidFill>
                <a:latin typeface="Montserrat"/>
                <a:ea typeface="Montserrat"/>
                <a:cs typeface="Montserrat"/>
                <a:sym typeface="Montserrat"/>
              </a:rPr>
              <a:t>Model Development &amp; Optimization</a:t>
            </a:r>
            <a:endParaRPr sz="700">
              <a:solidFill>
                <a:srgbClr val="141414"/>
              </a:solidFill>
              <a:latin typeface="Montserrat"/>
              <a:ea typeface="Montserrat"/>
              <a:cs typeface="Montserrat"/>
              <a:sym typeface="Montserrat"/>
            </a:endParaRPr>
          </a:p>
        </p:txBody>
      </p:sp>
      <p:sp>
        <p:nvSpPr>
          <p:cNvPr id="164" name="Google Shape;164;p26"/>
          <p:cNvSpPr txBox="1"/>
          <p:nvPr/>
        </p:nvSpPr>
        <p:spPr>
          <a:xfrm>
            <a:off x="5524832" y="2172550"/>
            <a:ext cx="1704300" cy="123000"/>
          </a:xfrm>
          <a:prstGeom prst="rect">
            <a:avLst/>
          </a:prstGeom>
          <a:noFill/>
          <a:ln>
            <a:noFill/>
          </a:ln>
        </p:spPr>
        <p:txBody>
          <a:bodyPr anchorCtr="0" anchor="ctr" bIns="0" lIns="0" spcFirstLastPara="1" rIns="0" wrap="square" tIns="0">
            <a:noAutofit/>
          </a:bodyPr>
          <a:lstStyle/>
          <a:p>
            <a:pPr indent="0" lvl="0" marL="0" rtl="0" algn="ctr">
              <a:lnSpc>
                <a:spcPct val="114970"/>
              </a:lnSpc>
              <a:spcBef>
                <a:spcPts val="0"/>
              </a:spcBef>
              <a:spcAft>
                <a:spcPts val="0"/>
              </a:spcAft>
              <a:buNone/>
            </a:pPr>
            <a:r>
              <a:rPr b="1" lang="en" sz="800">
                <a:solidFill>
                  <a:srgbClr val="141414"/>
                </a:solidFill>
                <a:latin typeface="Montserrat"/>
                <a:ea typeface="Montserrat"/>
                <a:cs typeface="Montserrat"/>
                <a:sym typeface="Montserrat"/>
              </a:rPr>
              <a:t>Nadya Novalina</a:t>
            </a:r>
            <a:endParaRPr b="1" sz="800">
              <a:solidFill>
                <a:srgbClr val="141414"/>
              </a:solidFill>
              <a:latin typeface="Montserrat"/>
              <a:ea typeface="Montserrat"/>
              <a:cs typeface="Montserrat"/>
              <a:sym typeface="Montserrat"/>
            </a:endParaRPr>
          </a:p>
        </p:txBody>
      </p:sp>
      <p:sp>
        <p:nvSpPr>
          <p:cNvPr id="165" name="Google Shape;165;p26"/>
          <p:cNvSpPr txBox="1"/>
          <p:nvPr/>
        </p:nvSpPr>
        <p:spPr>
          <a:xfrm>
            <a:off x="6074347" y="2571879"/>
            <a:ext cx="778200" cy="107700"/>
          </a:xfrm>
          <a:prstGeom prst="rect">
            <a:avLst/>
          </a:prstGeom>
          <a:noFill/>
          <a:ln>
            <a:noFill/>
          </a:ln>
        </p:spPr>
        <p:txBody>
          <a:bodyPr anchorCtr="0" anchor="t" bIns="0" lIns="0" spcFirstLastPara="1" rIns="0" wrap="square" tIns="0">
            <a:spAutoFit/>
          </a:bodyPr>
          <a:lstStyle/>
          <a:p>
            <a:pPr indent="0" lvl="0" marL="0" marR="0" rtl="0" algn="l">
              <a:lnSpc>
                <a:spcPct val="140055"/>
              </a:lnSpc>
              <a:spcBef>
                <a:spcPts val="0"/>
              </a:spcBef>
              <a:spcAft>
                <a:spcPts val="0"/>
              </a:spcAft>
              <a:buNone/>
            </a:pPr>
            <a:r>
              <a:rPr lang="en" sz="700">
                <a:solidFill>
                  <a:schemeClr val="dk1"/>
                </a:solidFill>
                <a:uFill>
                  <a:noFill/>
                </a:uFill>
                <a:latin typeface="Montserrat"/>
                <a:ea typeface="Montserrat"/>
                <a:cs typeface="Montserrat"/>
                <a:sym typeface="Montserrat"/>
                <a:hlinkClick r:id="rId13">
                  <a:extLst>
                    <a:ext uri="{A12FA001-AC4F-418D-AE19-62706E023703}">
                      <ahyp:hlinkClr val="tx"/>
                    </a:ext>
                  </a:extLst>
                </a:hlinkClick>
              </a:rPr>
              <a:t>Nadya Novalina</a:t>
            </a:r>
            <a:endParaRPr sz="700">
              <a:solidFill>
                <a:schemeClr val="dk1"/>
              </a:solidFill>
            </a:endParaRPr>
          </a:p>
        </p:txBody>
      </p:sp>
      <p:sp>
        <p:nvSpPr>
          <p:cNvPr id="166" name="Google Shape;166;p26"/>
          <p:cNvSpPr txBox="1"/>
          <p:nvPr/>
        </p:nvSpPr>
        <p:spPr>
          <a:xfrm>
            <a:off x="1914955" y="4264072"/>
            <a:ext cx="1704300" cy="107700"/>
          </a:xfrm>
          <a:prstGeom prst="rect">
            <a:avLst/>
          </a:prstGeom>
          <a:noFill/>
          <a:ln>
            <a:noFill/>
          </a:ln>
        </p:spPr>
        <p:txBody>
          <a:bodyPr anchorCtr="0" anchor="t" bIns="0" lIns="0" spcFirstLastPara="1" rIns="0" wrap="square" tIns="0">
            <a:spAutoFit/>
          </a:bodyPr>
          <a:lstStyle/>
          <a:p>
            <a:pPr indent="0" lvl="0" marL="0" rtl="0" algn="ctr">
              <a:lnSpc>
                <a:spcPct val="140055"/>
              </a:lnSpc>
              <a:spcBef>
                <a:spcPts val="0"/>
              </a:spcBef>
              <a:spcAft>
                <a:spcPts val="0"/>
              </a:spcAft>
              <a:buNone/>
            </a:pPr>
            <a:r>
              <a:rPr lang="en" sz="700">
                <a:solidFill>
                  <a:srgbClr val="141414"/>
                </a:solidFill>
                <a:latin typeface="Montserrat"/>
                <a:ea typeface="Montserrat"/>
                <a:cs typeface="Montserrat"/>
                <a:sym typeface="Montserrat"/>
              </a:rPr>
              <a:t>Model Development &amp; Optimization</a:t>
            </a:r>
            <a:endParaRPr sz="700">
              <a:solidFill>
                <a:srgbClr val="141414"/>
              </a:solidFill>
              <a:latin typeface="Montserrat"/>
              <a:ea typeface="Montserrat"/>
              <a:cs typeface="Montserrat"/>
              <a:sym typeface="Montserrat"/>
            </a:endParaRPr>
          </a:p>
        </p:txBody>
      </p:sp>
      <p:sp>
        <p:nvSpPr>
          <p:cNvPr id="167" name="Google Shape;167;p26"/>
          <p:cNvSpPr txBox="1"/>
          <p:nvPr/>
        </p:nvSpPr>
        <p:spPr>
          <a:xfrm>
            <a:off x="1914955" y="4079487"/>
            <a:ext cx="1704300" cy="123000"/>
          </a:xfrm>
          <a:prstGeom prst="rect">
            <a:avLst/>
          </a:prstGeom>
          <a:noFill/>
          <a:ln>
            <a:noFill/>
          </a:ln>
        </p:spPr>
        <p:txBody>
          <a:bodyPr anchorCtr="0" anchor="t" bIns="0" lIns="0" spcFirstLastPara="1" rIns="0" wrap="square" tIns="0">
            <a:spAutoFit/>
          </a:bodyPr>
          <a:lstStyle/>
          <a:p>
            <a:pPr indent="0" lvl="0" marL="0" marR="0" rtl="0" algn="ctr">
              <a:lnSpc>
                <a:spcPct val="114970"/>
              </a:lnSpc>
              <a:spcBef>
                <a:spcPts val="0"/>
              </a:spcBef>
              <a:spcAft>
                <a:spcPts val="0"/>
              </a:spcAft>
              <a:buNone/>
            </a:pPr>
            <a:r>
              <a:rPr b="1" lang="en" sz="800">
                <a:solidFill>
                  <a:srgbClr val="141414"/>
                </a:solidFill>
                <a:latin typeface="Montserrat"/>
                <a:ea typeface="Montserrat"/>
                <a:cs typeface="Montserrat"/>
                <a:sym typeface="Montserrat"/>
              </a:rPr>
              <a:t>I Putu Ananta Yogiswara</a:t>
            </a:r>
            <a:endParaRPr sz="700"/>
          </a:p>
        </p:txBody>
      </p:sp>
      <p:sp>
        <p:nvSpPr>
          <p:cNvPr id="168" name="Google Shape;168;p26"/>
          <p:cNvSpPr txBox="1"/>
          <p:nvPr/>
        </p:nvSpPr>
        <p:spPr>
          <a:xfrm>
            <a:off x="2270052" y="4476513"/>
            <a:ext cx="1162800" cy="107700"/>
          </a:xfrm>
          <a:prstGeom prst="rect">
            <a:avLst/>
          </a:prstGeom>
          <a:noFill/>
          <a:ln>
            <a:noFill/>
          </a:ln>
        </p:spPr>
        <p:txBody>
          <a:bodyPr anchorCtr="0" anchor="t" bIns="0" lIns="0" spcFirstLastPara="1" rIns="0" wrap="square" tIns="0">
            <a:spAutoFit/>
          </a:bodyPr>
          <a:lstStyle/>
          <a:p>
            <a:pPr indent="0" lvl="0" marL="0" marR="0" rtl="0" algn="l">
              <a:lnSpc>
                <a:spcPct val="140055"/>
              </a:lnSpc>
              <a:spcBef>
                <a:spcPts val="0"/>
              </a:spcBef>
              <a:spcAft>
                <a:spcPts val="0"/>
              </a:spcAft>
              <a:buNone/>
            </a:pPr>
            <a:r>
              <a:rPr lang="en" sz="700">
                <a:solidFill>
                  <a:schemeClr val="dk1"/>
                </a:solidFill>
                <a:uFill>
                  <a:noFill/>
                </a:uFill>
                <a:latin typeface="Montserrat"/>
                <a:ea typeface="Montserrat"/>
                <a:cs typeface="Montserrat"/>
                <a:sym typeface="Montserrat"/>
                <a:hlinkClick r:id="rId14">
                  <a:extLst>
                    <a:ext uri="{A12FA001-AC4F-418D-AE19-62706E023703}">
                      <ahyp:hlinkClr val="tx"/>
                    </a:ext>
                  </a:extLst>
                </a:hlinkClick>
              </a:rPr>
              <a:t>I Putu Ananta Yogiswara</a:t>
            </a:r>
            <a:endParaRPr sz="700">
              <a:solidFill>
                <a:schemeClr val="dk1"/>
              </a:solidFill>
            </a:endParaRPr>
          </a:p>
        </p:txBody>
      </p:sp>
      <p:sp>
        <p:nvSpPr>
          <p:cNvPr id="169" name="Google Shape;169;p26"/>
          <p:cNvSpPr txBox="1"/>
          <p:nvPr/>
        </p:nvSpPr>
        <p:spPr>
          <a:xfrm>
            <a:off x="3720606" y="4264072"/>
            <a:ext cx="1704300" cy="107700"/>
          </a:xfrm>
          <a:prstGeom prst="rect">
            <a:avLst/>
          </a:prstGeom>
          <a:noFill/>
          <a:ln>
            <a:noFill/>
          </a:ln>
        </p:spPr>
        <p:txBody>
          <a:bodyPr anchorCtr="0" anchor="t" bIns="0" lIns="0" spcFirstLastPara="1" rIns="0" wrap="square" tIns="0">
            <a:spAutoFit/>
          </a:bodyPr>
          <a:lstStyle/>
          <a:p>
            <a:pPr indent="0" lvl="0" marL="0" rtl="0" algn="ctr">
              <a:lnSpc>
                <a:spcPct val="140055"/>
              </a:lnSpc>
              <a:spcBef>
                <a:spcPts val="0"/>
              </a:spcBef>
              <a:spcAft>
                <a:spcPts val="0"/>
              </a:spcAft>
              <a:buNone/>
            </a:pPr>
            <a:r>
              <a:rPr lang="en" sz="700">
                <a:solidFill>
                  <a:srgbClr val="141414"/>
                </a:solidFill>
                <a:latin typeface="Montserrat"/>
                <a:ea typeface="Montserrat"/>
                <a:cs typeface="Montserrat"/>
                <a:sym typeface="Montserrat"/>
              </a:rPr>
              <a:t>Model Development &amp; Optimization</a:t>
            </a:r>
            <a:endParaRPr sz="700">
              <a:solidFill>
                <a:srgbClr val="141414"/>
              </a:solidFill>
              <a:latin typeface="Montserrat"/>
              <a:ea typeface="Montserrat"/>
              <a:cs typeface="Montserrat"/>
              <a:sym typeface="Montserrat"/>
            </a:endParaRPr>
          </a:p>
        </p:txBody>
      </p:sp>
      <p:sp>
        <p:nvSpPr>
          <p:cNvPr id="170" name="Google Shape;170;p26"/>
          <p:cNvSpPr txBox="1"/>
          <p:nvPr/>
        </p:nvSpPr>
        <p:spPr>
          <a:xfrm>
            <a:off x="3720606" y="4079487"/>
            <a:ext cx="1704300" cy="123000"/>
          </a:xfrm>
          <a:prstGeom prst="rect">
            <a:avLst/>
          </a:prstGeom>
          <a:noFill/>
          <a:ln>
            <a:noFill/>
          </a:ln>
        </p:spPr>
        <p:txBody>
          <a:bodyPr anchorCtr="0" anchor="ctr" bIns="0" lIns="0" spcFirstLastPara="1" rIns="0" wrap="square" tIns="0">
            <a:noAutofit/>
          </a:bodyPr>
          <a:lstStyle/>
          <a:p>
            <a:pPr indent="0" lvl="0" marL="0" rtl="0" algn="ctr">
              <a:lnSpc>
                <a:spcPct val="114970"/>
              </a:lnSpc>
              <a:spcBef>
                <a:spcPts val="0"/>
              </a:spcBef>
              <a:spcAft>
                <a:spcPts val="0"/>
              </a:spcAft>
              <a:buNone/>
            </a:pPr>
            <a:r>
              <a:rPr b="1" lang="en" sz="800">
                <a:solidFill>
                  <a:srgbClr val="141414"/>
                </a:solidFill>
                <a:latin typeface="Montserrat"/>
                <a:ea typeface="Montserrat"/>
                <a:cs typeface="Montserrat"/>
                <a:sym typeface="Montserrat"/>
              </a:rPr>
              <a:t>Harrison</a:t>
            </a:r>
            <a:endParaRPr b="1" sz="800">
              <a:solidFill>
                <a:srgbClr val="141414"/>
              </a:solidFill>
              <a:latin typeface="Montserrat"/>
              <a:ea typeface="Montserrat"/>
              <a:cs typeface="Montserrat"/>
              <a:sym typeface="Montserrat"/>
            </a:endParaRPr>
          </a:p>
        </p:txBody>
      </p:sp>
      <p:sp>
        <p:nvSpPr>
          <p:cNvPr id="171" name="Google Shape;171;p26"/>
          <p:cNvSpPr txBox="1"/>
          <p:nvPr/>
        </p:nvSpPr>
        <p:spPr>
          <a:xfrm>
            <a:off x="4343764" y="4466088"/>
            <a:ext cx="617100" cy="107700"/>
          </a:xfrm>
          <a:prstGeom prst="rect">
            <a:avLst/>
          </a:prstGeom>
          <a:noFill/>
          <a:ln>
            <a:noFill/>
          </a:ln>
        </p:spPr>
        <p:txBody>
          <a:bodyPr anchorCtr="0" anchor="t" bIns="0" lIns="0" spcFirstLastPara="1" rIns="0" wrap="square" tIns="0">
            <a:spAutoFit/>
          </a:bodyPr>
          <a:lstStyle/>
          <a:p>
            <a:pPr indent="0" lvl="0" marL="0" marR="0" rtl="0" algn="l">
              <a:lnSpc>
                <a:spcPct val="140055"/>
              </a:lnSpc>
              <a:spcBef>
                <a:spcPts val="0"/>
              </a:spcBef>
              <a:spcAft>
                <a:spcPts val="0"/>
              </a:spcAft>
              <a:buNone/>
            </a:pPr>
            <a:r>
              <a:rPr lang="en" sz="700">
                <a:solidFill>
                  <a:schemeClr val="dk1"/>
                </a:solidFill>
                <a:uFill>
                  <a:noFill/>
                </a:uFill>
                <a:latin typeface="Montserrat"/>
                <a:ea typeface="Montserrat"/>
                <a:cs typeface="Montserrat"/>
                <a:sym typeface="Montserrat"/>
                <a:hlinkClick r:id="rId15">
                  <a:extLst>
                    <a:ext uri="{A12FA001-AC4F-418D-AE19-62706E023703}">
                      <ahyp:hlinkClr val="tx"/>
                    </a:ext>
                  </a:extLst>
                </a:hlinkClick>
              </a:rPr>
              <a:t>Harrison Han</a:t>
            </a:r>
            <a:endParaRPr sz="700">
              <a:solidFill>
                <a:schemeClr val="dk1"/>
              </a:solidFill>
            </a:endParaRPr>
          </a:p>
        </p:txBody>
      </p:sp>
      <p:sp>
        <p:nvSpPr>
          <p:cNvPr id="172" name="Google Shape;172;p26"/>
          <p:cNvSpPr txBox="1"/>
          <p:nvPr/>
        </p:nvSpPr>
        <p:spPr>
          <a:xfrm>
            <a:off x="5524832" y="4264072"/>
            <a:ext cx="1704300" cy="107700"/>
          </a:xfrm>
          <a:prstGeom prst="rect">
            <a:avLst/>
          </a:prstGeom>
          <a:noFill/>
          <a:ln>
            <a:noFill/>
          </a:ln>
        </p:spPr>
        <p:txBody>
          <a:bodyPr anchorCtr="0" anchor="t" bIns="0" lIns="0" spcFirstLastPara="1" rIns="0" wrap="square" tIns="0">
            <a:spAutoFit/>
          </a:bodyPr>
          <a:lstStyle/>
          <a:p>
            <a:pPr indent="0" lvl="0" marL="0" rtl="0" algn="ctr">
              <a:lnSpc>
                <a:spcPct val="140055"/>
              </a:lnSpc>
              <a:spcBef>
                <a:spcPts val="0"/>
              </a:spcBef>
              <a:spcAft>
                <a:spcPts val="0"/>
              </a:spcAft>
              <a:buNone/>
            </a:pPr>
            <a:r>
              <a:rPr lang="en" sz="700">
                <a:solidFill>
                  <a:srgbClr val="141414"/>
                </a:solidFill>
                <a:latin typeface="Montserrat"/>
                <a:ea typeface="Montserrat"/>
                <a:cs typeface="Montserrat"/>
                <a:sym typeface="Montserrat"/>
              </a:rPr>
              <a:t>Model Development &amp; Optimization</a:t>
            </a:r>
            <a:endParaRPr sz="700">
              <a:solidFill>
                <a:srgbClr val="141414"/>
              </a:solidFill>
              <a:latin typeface="Montserrat"/>
              <a:ea typeface="Montserrat"/>
              <a:cs typeface="Montserrat"/>
              <a:sym typeface="Montserrat"/>
            </a:endParaRPr>
          </a:p>
        </p:txBody>
      </p:sp>
      <p:sp>
        <p:nvSpPr>
          <p:cNvPr id="173" name="Google Shape;173;p26"/>
          <p:cNvSpPr txBox="1"/>
          <p:nvPr/>
        </p:nvSpPr>
        <p:spPr>
          <a:xfrm>
            <a:off x="5524832" y="4079487"/>
            <a:ext cx="1704300" cy="123000"/>
          </a:xfrm>
          <a:prstGeom prst="rect">
            <a:avLst/>
          </a:prstGeom>
          <a:noFill/>
          <a:ln>
            <a:noFill/>
          </a:ln>
        </p:spPr>
        <p:txBody>
          <a:bodyPr anchorCtr="0" anchor="t" bIns="0" lIns="0" spcFirstLastPara="1" rIns="0" wrap="square" tIns="0">
            <a:spAutoFit/>
          </a:bodyPr>
          <a:lstStyle/>
          <a:p>
            <a:pPr indent="0" lvl="0" marL="0" marR="0" rtl="0" algn="ctr">
              <a:lnSpc>
                <a:spcPct val="114970"/>
              </a:lnSpc>
              <a:spcBef>
                <a:spcPts val="0"/>
              </a:spcBef>
              <a:spcAft>
                <a:spcPts val="0"/>
              </a:spcAft>
              <a:buNone/>
            </a:pPr>
            <a:r>
              <a:rPr b="1" lang="en" sz="800">
                <a:solidFill>
                  <a:srgbClr val="141414"/>
                </a:solidFill>
                <a:latin typeface="Montserrat"/>
                <a:ea typeface="Montserrat"/>
                <a:cs typeface="Montserrat"/>
                <a:sym typeface="Montserrat"/>
              </a:rPr>
              <a:t>Fitrah Ramadhan Reza</a:t>
            </a:r>
            <a:endParaRPr sz="700"/>
          </a:p>
        </p:txBody>
      </p:sp>
      <p:sp>
        <p:nvSpPr>
          <p:cNvPr id="174" name="Google Shape;174;p26"/>
          <p:cNvSpPr txBox="1"/>
          <p:nvPr/>
        </p:nvSpPr>
        <p:spPr>
          <a:xfrm>
            <a:off x="6068151" y="4478825"/>
            <a:ext cx="978900" cy="107700"/>
          </a:xfrm>
          <a:prstGeom prst="rect">
            <a:avLst/>
          </a:prstGeom>
          <a:noFill/>
          <a:ln>
            <a:noFill/>
          </a:ln>
        </p:spPr>
        <p:txBody>
          <a:bodyPr anchorCtr="0" anchor="t" bIns="0" lIns="0" spcFirstLastPara="1" rIns="0" wrap="square" tIns="0">
            <a:spAutoFit/>
          </a:bodyPr>
          <a:lstStyle/>
          <a:p>
            <a:pPr indent="0" lvl="0" marL="0" marR="0" rtl="0" algn="l">
              <a:lnSpc>
                <a:spcPct val="140055"/>
              </a:lnSpc>
              <a:spcBef>
                <a:spcPts val="0"/>
              </a:spcBef>
              <a:spcAft>
                <a:spcPts val="0"/>
              </a:spcAft>
              <a:buNone/>
            </a:pPr>
            <a:r>
              <a:rPr lang="en" sz="700">
                <a:solidFill>
                  <a:schemeClr val="dk1"/>
                </a:solidFill>
                <a:uFill>
                  <a:noFill/>
                </a:uFill>
                <a:latin typeface="Montserrat"/>
                <a:ea typeface="Montserrat"/>
                <a:cs typeface="Montserrat"/>
                <a:sym typeface="Montserrat"/>
                <a:hlinkClick r:id="rId16">
                  <a:extLst>
                    <a:ext uri="{A12FA001-AC4F-418D-AE19-62706E023703}">
                      <ahyp:hlinkClr val="tx"/>
                    </a:ext>
                  </a:extLst>
                </a:hlinkClick>
              </a:rPr>
              <a:t>Fitrah Ramadhan</a:t>
            </a:r>
            <a:endParaRPr sz="700">
              <a:solidFill>
                <a:schemeClr val="dk1"/>
              </a:solidFill>
            </a:endParaRPr>
          </a:p>
        </p:txBody>
      </p:sp>
      <p:sp>
        <p:nvSpPr>
          <p:cNvPr id="175" name="Google Shape;175;p26"/>
          <p:cNvSpPr/>
          <p:nvPr/>
        </p:nvSpPr>
        <p:spPr>
          <a:xfrm>
            <a:off x="7672139" y="1082731"/>
            <a:ext cx="1031875" cy="1031871"/>
          </a:xfrm>
          <a:custGeom>
            <a:rect b="b" l="l" r="r" t="t"/>
            <a:pathLst>
              <a:path extrusionOk="0"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solidFill>
            <a:srgbClr val="000000">
              <a:alpha val="0"/>
            </a:srgbClr>
          </a:solidFill>
          <a:ln cap="flat" cmpd="sng" w="12700">
            <a:solidFill>
              <a:srgbClr val="000000"/>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76" name="Google Shape;176;p26"/>
          <p:cNvSpPr/>
          <p:nvPr/>
        </p:nvSpPr>
        <p:spPr>
          <a:xfrm>
            <a:off x="7530679" y="2574163"/>
            <a:ext cx="136917" cy="136917"/>
          </a:xfrm>
          <a:custGeom>
            <a:rect b="b" l="l" r="r" t="t"/>
            <a:pathLst>
              <a:path extrusionOk="0" h="273834" w="273834">
                <a:moveTo>
                  <a:pt x="0" y="0"/>
                </a:moveTo>
                <a:lnTo>
                  <a:pt x="273834" y="0"/>
                </a:lnTo>
                <a:lnTo>
                  <a:pt x="273834" y="273834"/>
                </a:lnTo>
                <a:lnTo>
                  <a:pt x="0" y="273834"/>
                </a:lnTo>
                <a:lnTo>
                  <a:pt x="0" y="0"/>
                </a:lnTo>
                <a:close/>
              </a:path>
            </a:pathLst>
          </a:custGeom>
          <a:blipFill rotWithShape="1">
            <a:blip r:embed="rId10">
              <a:alphaModFix/>
            </a:blip>
            <a:stretch>
              <a:fillRect b="0" l="0" r="0" t="0"/>
            </a:stretch>
          </a:blipFill>
          <a:ln>
            <a:noFill/>
          </a:ln>
        </p:spPr>
      </p:sp>
      <p:sp>
        <p:nvSpPr>
          <p:cNvPr id="177" name="Google Shape;177;p26"/>
          <p:cNvSpPr/>
          <p:nvPr/>
        </p:nvSpPr>
        <p:spPr>
          <a:xfrm>
            <a:off x="7672139" y="2989667"/>
            <a:ext cx="1031875" cy="1031871"/>
          </a:xfrm>
          <a:custGeom>
            <a:rect b="b" l="l" r="r" t="t"/>
            <a:pathLst>
              <a:path extrusionOk="0"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solidFill>
            <a:srgbClr val="000000">
              <a:alpha val="0"/>
            </a:srgbClr>
          </a:solidFill>
          <a:ln cap="flat" cmpd="sng" w="12700">
            <a:solidFill>
              <a:srgbClr val="000000"/>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78" name="Google Shape;178;p26"/>
          <p:cNvSpPr/>
          <p:nvPr/>
        </p:nvSpPr>
        <p:spPr>
          <a:xfrm>
            <a:off x="7714579" y="4478699"/>
            <a:ext cx="136917" cy="136917"/>
          </a:xfrm>
          <a:custGeom>
            <a:rect b="b" l="l" r="r" t="t"/>
            <a:pathLst>
              <a:path extrusionOk="0" h="273834" w="273834">
                <a:moveTo>
                  <a:pt x="0" y="0"/>
                </a:moveTo>
                <a:lnTo>
                  <a:pt x="273834" y="0"/>
                </a:lnTo>
                <a:lnTo>
                  <a:pt x="273834" y="273834"/>
                </a:lnTo>
                <a:lnTo>
                  <a:pt x="0" y="273834"/>
                </a:lnTo>
                <a:lnTo>
                  <a:pt x="0" y="0"/>
                </a:lnTo>
                <a:close/>
              </a:path>
            </a:pathLst>
          </a:custGeom>
          <a:blipFill rotWithShape="1">
            <a:blip r:embed="rId10">
              <a:alphaModFix/>
            </a:blip>
            <a:stretch>
              <a:fillRect b="0" l="0" r="0" t="0"/>
            </a:stretch>
          </a:blipFill>
          <a:ln>
            <a:noFill/>
          </a:ln>
        </p:spPr>
      </p:sp>
      <p:sp>
        <p:nvSpPr>
          <p:cNvPr id="179" name="Google Shape;179;p26"/>
          <p:cNvSpPr txBox="1"/>
          <p:nvPr/>
        </p:nvSpPr>
        <p:spPr>
          <a:xfrm>
            <a:off x="7331906" y="2357148"/>
            <a:ext cx="1704300" cy="107700"/>
          </a:xfrm>
          <a:prstGeom prst="rect">
            <a:avLst/>
          </a:prstGeom>
          <a:noFill/>
          <a:ln>
            <a:noFill/>
          </a:ln>
        </p:spPr>
        <p:txBody>
          <a:bodyPr anchorCtr="0" anchor="t" bIns="0" lIns="0" spcFirstLastPara="1" rIns="0" wrap="square" tIns="0">
            <a:spAutoFit/>
          </a:bodyPr>
          <a:lstStyle/>
          <a:p>
            <a:pPr indent="0" lvl="0" marL="0" marR="0" rtl="0" algn="ctr">
              <a:lnSpc>
                <a:spcPct val="140055"/>
              </a:lnSpc>
              <a:spcBef>
                <a:spcPts val="0"/>
              </a:spcBef>
              <a:spcAft>
                <a:spcPts val="0"/>
              </a:spcAft>
              <a:buNone/>
            </a:pPr>
            <a:r>
              <a:rPr lang="en" sz="700">
                <a:solidFill>
                  <a:srgbClr val="141414"/>
                </a:solidFill>
                <a:latin typeface="Montserrat"/>
                <a:ea typeface="Montserrat"/>
                <a:cs typeface="Montserrat"/>
                <a:sym typeface="Montserrat"/>
              </a:rPr>
              <a:t>Model Development &amp; Deployment</a:t>
            </a:r>
            <a:endParaRPr sz="700"/>
          </a:p>
        </p:txBody>
      </p:sp>
      <p:sp>
        <p:nvSpPr>
          <p:cNvPr id="180" name="Google Shape;180;p26"/>
          <p:cNvSpPr txBox="1"/>
          <p:nvPr/>
        </p:nvSpPr>
        <p:spPr>
          <a:xfrm>
            <a:off x="7331906" y="2172563"/>
            <a:ext cx="1704300" cy="123000"/>
          </a:xfrm>
          <a:prstGeom prst="rect">
            <a:avLst/>
          </a:prstGeom>
          <a:noFill/>
          <a:ln>
            <a:noFill/>
          </a:ln>
        </p:spPr>
        <p:txBody>
          <a:bodyPr anchorCtr="0" anchor="t" bIns="0" lIns="0" spcFirstLastPara="1" rIns="0" wrap="square" tIns="0">
            <a:spAutoFit/>
          </a:bodyPr>
          <a:lstStyle/>
          <a:p>
            <a:pPr indent="0" lvl="0" marL="0" rtl="0" algn="ctr">
              <a:lnSpc>
                <a:spcPct val="114970"/>
              </a:lnSpc>
              <a:spcBef>
                <a:spcPts val="0"/>
              </a:spcBef>
              <a:spcAft>
                <a:spcPts val="0"/>
              </a:spcAft>
              <a:buClr>
                <a:schemeClr val="dk1"/>
              </a:buClr>
              <a:buFont typeface="Arial"/>
              <a:buNone/>
            </a:pPr>
            <a:r>
              <a:rPr b="1" lang="en" sz="800">
                <a:solidFill>
                  <a:srgbClr val="141414"/>
                </a:solidFill>
                <a:latin typeface="Montserrat"/>
                <a:ea typeface="Montserrat"/>
                <a:cs typeface="Montserrat"/>
                <a:sym typeface="Montserrat"/>
              </a:rPr>
              <a:t>Satriaji Najha Darmawan</a:t>
            </a:r>
            <a:endParaRPr sz="700"/>
          </a:p>
        </p:txBody>
      </p:sp>
      <p:sp>
        <p:nvSpPr>
          <p:cNvPr id="181" name="Google Shape;181;p26"/>
          <p:cNvSpPr txBox="1"/>
          <p:nvPr/>
        </p:nvSpPr>
        <p:spPr>
          <a:xfrm>
            <a:off x="7691325" y="2574300"/>
            <a:ext cx="1268700" cy="107700"/>
          </a:xfrm>
          <a:prstGeom prst="rect">
            <a:avLst/>
          </a:prstGeom>
          <a:noFill/>
          <a:ln>
            <a:noFill/>
          </a:ln>
        </p:spPr>
        <p:txBody>
          <a:bodyPr anchorCtr="0" anchor="t" bIns="0" lIns="0" spcFirstLastPara="1" rIns="0" wrap="square" tIns="0">
            <a:spAutoFit/>
          </a:bodyPr>
          <a:lstStyle/>
          <a:p>
            <a:pPr indent="0" lvl="0" marL="0" marR="0" rtl="0" algn="l">
              <a:lnSpc>
                <a:spcPct val="140055"/>
              </a:lnSpc>
              <a:spcBef>
                <a:spcPts val="0"/>
              </a:spcBef>
              <a:spcAft>
                <a:spcPts val="0"/>
              </a:spcAft>
              <a:buNone/>
            </a:pPr>
            <a:r>
              <a:rPr lang="en" sz="700">
                <a:solidFill>
                  <a:schemeClr val="dk1"/>
                </a:solidFill>
                <a:uFill>
                  <a:noFill/>
                </a:uFill>
                <a:latin typeface="Montserrat"/>
                <a:ea typeface="Montserrat"/>
                <a:cs typeface="Montserrat"/>
                <a:sym typeface="Montserrat"/>
                <a:hlinkClick r:id="rId17">
                  <a:extLst>
                    <a:ext uri="{A12FA001-AC4F-418D-AE19-62706E023703}">
                      <ahyp:hlinkClr val="tx"/>
                    </a:ext>
                  </a:extLst>
                </a:hlinkClick>
              </a:rPr>
              <a:t>Satriaji Najha Darmawan</a:t>
            </a:r>
            <a:endParaRPr sz="700">
              <a:solidFill>
                <a:schemeClr val="dk1"/>
              </a:solidFill>
            </a:endParaRPr>
          </a:p>
        </p:txBody>
      </p:sp>
      <p:sp>
        <p:nvSpPr>
          <p:cNvPr id="182" name="Google Shape;182;p26"/>
          <p:cNvSpPr txBox="1"/>
          <p:nvPr/>
        </p:nvSpPr>
        <p:spPr>
          <a:xfrm>
            <a:off x="7331906" y="4264085"/>
            <a:ext cx="1704300" cy="107700"/>
          </a:xfrm>
          <a:prstGeom prst="rect">
            <a:avLst/>
          </a:prstGeom>
          <a:noFill/>
          <a:ln>
            <a:noFill/>
          </a:ln>
        </p:spPr>
        <p:txBody>
          <a:bodyPr anchorCtr="0" anchor="t" bIns="0" lIns="0" spcFirstLastPara="1" rIns="0" wrap="square" tIns="0">
            <a:spAutoFit/>
          </a:bodyPr>
          <a:lstStyle/>
          <a:p>
            <a:pPr indent="0" lvl="0" marL="0" rtl="0" algn="ctr">
              <a:lnSpc>
                <a:spcPct val="140055"/>
              </a:lnSpc>
              <a:spcBef>
                <a:spcPts val="0"/>
              </a:spcBef>
              <a:spcAft>
                <a:spcPts val="0"/>
              </a:spcAft>
              <a:buNone/>
            </a:pPr>
            <a:r>
              <a:rPr lang="en" sz="700">
                <a:solidFill>
                  <a:srgbClr val="141414"/>
                </a:solidFill>
                <a:latin typeface="Montserrat"/>
                <a:ea typeface="Montserrat"/>
                <a:cs typeface="Montserrat"/>
                <a:sym typeface="Montserrat"/>
              </a:rPr>
              <a:t>Model Development &amp; Optimization</a:t>
            </a:r>
            <a:endParaRPr sz="700">
              <a:solidFill>
                <a:srgbClr val="141414"/>
              </a:solidFill>
              <a:latin typeface="Montserrat"/>
              <a:ea typeface="Montserrat"/>
              <a:cs typeface="Montserrat"/>
              <a:sym typeface="Montserrat"/>
            </a:endParaRPr>
          </a:p>
        </p:txBody>
      </p:sp>
      <p:sp>
        <p:nvSpPr>
          <p:cNvPr id="183" name="Google Shape;183;p26"/>
          <p:cNvSpPr txBox="1"/>
          <p:nvPr/>
        </p:nvSpPr>
        <p:spPr>
          <a:xfrm>
            <a:off x="7331906" y="4079499"/>
            <a:ext cx="1704300" cy="123000"/>
          </a:xfrm>
          <a:prstGeom prst="rect">
            <a:avLst/>
          </a:prstGeom>
          <a:noFill/>
          <a:ln>
            <a:noFill/>
          </a:ln>
        </p:spPr>
        <p:txBody>
          <a:bodyPr anchorCtr="0" anchor="t" bIns="0" lIns="0" spcFirstLastPara="1" rIns="0" wrap="square" tIns="0">
            <a:spAutoFit/>
          </a:bodyPr>
          <a:lstStyle/>
          <a:p>
            <a:pPr indent="0" lvl="0" marL="0" marR="0" rtl="0" algn="ctr">
              <a:lnSpc>
                <a:spcPct val="114970"/>
              </a:lnSpc>
              <a:spcBef>
                <a:spcPts val="0"/>
              </a:spcBef>
              <a:spcAft>
                <a:spcPts val="0"/>
              </a:spcAft>
              <a:buNone/>
            </a:pPr>
            <a:r>
              <a:rPr b="1" lang="en" sz="800">
                <a:solidFill>
                  <a:srgbClr val="141414"/>
                </a:solidFill>
                <a:latin typeface="Montserrat"/>
                <a:ea typeface="Montserrat"/>
                <a:cs typeface="Montserrat"/>
                <a:sym typeface="Montserrat"/>
              </a:rPr>
              <a:t>Hilmy Rahmadani</a:t>
            </a:r>
            <a:endParaRPr sz="700"/>
          </a:p>
        </p:txBody>
      </p:sp>
      <p:sp>
        <p:nvSpPr>
          <p:cNvPr id="184" name="Google Shape;184;p26"/>
          <p:cNvSpPr txBox="1"/>
          <p:nvPr/>
        </p:nvSpPr>
        <p:spPr>
          <a:xfrm>
            <a:off x="7875226" y="4478825"/>
            <a:ext cx="1084800" cy="107700"/>
          </a:xfrm>
          <a:prstGeom prst="rect">
            <a:avLst/>
          </a:prstGeom>
          <a:noFill/>
          <a:ln>
            <a:noFill/>
          </a:ln>
        </p:spPr>
        <p:txBody>
          <a:bodyPr anchorCtr="0" anchor="t" bIns="0" lIns="0" spcFirstLastPara="1" rIns="0" wrap="square" tIns="0">
            <a:spAutoFit/>
          </a:bodyPr>
          <a:lstStyle/>
          <a:p>
            <a:pPr indent="0" lvl="0" marL="0" marR="0" rtl="0" algn="l">
              <a:lnSpc>
                <a:spcPct val="140055"/>
              </a:lnSpc>
              <a:spcBef>
                <a:spcPts val="0"/>
              </a:spcBef>
              <a:spcAft>
                <a:spcPts val="0"/>
              </a:spcAft>
              <a:buNone/>
            </a:pPr>
            <a:r>
              <a:rPr lang="en" sz="700">
                <a:solidFill>
                  <a:schemeClr val="dk1"/>
                </a:solidFill>
                <a:uFill>
                  <a:noFill/>
                </a:uFill>
                <a:latin typeface="Montserrat"/>
                <a:ea typeface="Montserrat"/>
                <a:cs typeface="Montserrat"/>
                <a:sym typeface="Montserrat"/>
                <a:hlinkClick r:id="rId18">
                  <a:extLst>
                    <a:ext uri="{A12FA001-AC4F-418D-AE19-62706E023703}">
                      <ahyp:hlinkClr val="tx"/>
                    </a:ext>
                  </a:extLst>
                </a:hlinkClick>
              </a:rPr>
              <a:t>Hilmy Rahmadani</a:t>
            </a:r>
            <a:endParaRPr sz="700">
              <a:solidFill>
                <a:schemeClr val="dk1"/>
              </a:solidFill>
            </a:endParaRPr>
          </a:p>
        </p:txBody>
      </p:sp>
      <p:sp>
        <p:nvSpPr>
          <p:cNvPr id="185" name="Google Shape;185;p26"/>
          <p:cNvSpPr/>
          <p:nvPr/>
        </p:nvSpPr>
        <p:spPr>
          <a:xfrm>
            <a:off x="449537" y="1082718"/>
            <a:ext cx="1031875" cy="1031871"/>
          </a:xfrm>
          <a:custGeom>
            <a:rect b="b" l="l" r="r" t="t"/>
            <a:pathLst>
              <a:path extrusionOk="0"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solidFill>
            <a:srgbClr val="000000">
              <a:alpha val="0"/>
            </a:srgbClr>
          </a:solidFill>
          <a:ln cap="flat" cmpd="sng" w="12700">
            <a:solidFill>
              <a:srgbClr val="000000"/>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86" name="Google Shape;186;p26"/>
          <p:cNvSpPr/>
          <p:nvPr/>
        </p:nvSpPr>
        <p:spPr>
          <a:xfrm>
            <a:off x="395690" y="2573825"/>
            <a:ext cx="136917" cy="136917"/>
          </a:xfrm>
          <a:custGeom>
            <a:rect b="b" l="l" r="r" t="t"/>
            <a:pathLst>
              <a:path extrusionOk="0" h="273834" w="273834">
                <a:moveTo>
                  <a:pt x="0" y="0"/>
                </a:moveTo>
                <a:lnTo>
                  <a:pt x="273833" y="0"/>
                </a:lnTo>
                <a:lnTo>
                  <a:pt x="273833" y="273834"/>
                </a:lnTo>
                <a:lnTo>
                  <a:pt x="0" y="273834"/>
                </a:lnTo>
                <a:lnTo>
                  <a:pt x="0" y="0"/>
                </a:lnTo>
                <a:close/>
              </a:path>
            </a:pathLst>
          </a:custGeom>
          <a:blipFill rotWithShape="1">
            <a:blip r:embed="rId10">
              <a:alphaModFix/>
            </a:blip>
            <a:stretch>
              <a:fillRect b="0" l="0" r="0" t="0"/>
            </a:stretch>
          </a:blipFill>
          <a:ln>
            <a:noFill/>
          </a:ln>
        </p:spPr>
      </p:sp>
      <p:sp>
        <p:nvSpPr>
          <p:cNvPr id="187" name="Google Shape;187;p26"/>
          <p:cNvSpPr/>
          <p:nvPr/>
        </p:nvSpPr>
        <p:spPr>
          <a:xfrm>
            <a:off x="123928" y="4487320"/>
            <a:ext cx="136917" cy="136917"/>
          </a:xfrm>
          <a:custGeom>
            <a:rect b="b" l="l" r="r" t="t"/>
            <a:pathLst>
              <a:path extrusionOk="0" h="273834" w="273834">
                <a:moveTo>
                  <a:pt x="0" y="0"/>
                </a:moveTo>
                <a:lnTo>
                  <a:pt x="273833" y="0"/>
                </a:lnTo>
                <a:lnTo>
                  <a:pt x="273833" y="273834"/>
                </a:lnTo>
                <a:lnTo>
                  <a:pt x="0" y="273834"/>
                </a:lnTo>
                <a:lnTo>
                  <a:pt x="0" y="0"/>
                </a:lnTo>
                <a:close/>
              </a:path>
            </a:pathLst>
          </a:custGeom>
          <a:blipFill rotWithShape="1">
            <a:blip r:embed="rId10">
              <a:alphaModFix/>
            </a:blip>
            <a:stretch>
              <a:fillRect b="0" l="0" r="0" t="0"/>
            </a:stretch>
          </a:blipFill>
          <a:ln>
            <a:noFill/>
          </a:ln>
        </p:spPr>
      </p:sp>
      <p:sp>
        <p:nvSpPr>
          <p:cNvPr id="188" name="Google Shape;188;p26"/>
          <p:cNvSpPr txBox="1"/>
          <p:nvPr/>
        </p:nvSpPr>
        <p:spPr>
          <a:xfrm>
            <a:off x="109305" y="2357135"/>
            <a:ext cx="1704300" cy="107700"/>
          </a:xfrm>
          <a:prstGeom prst="rect">
            <a:avLst/>
          </a:prstGeom>
          <a:noFill/>
          <a:ln>
            <a:noFill/>
          </a:ln>
        </p:spPr>
        <p:txBody>
          <a:bodyPr anchorCtr="0" anchor="t" bIns="0" lIns="0" spcFirstLastPara="1" rIns="0" wrap="square" tIns="0">
            <a:spAutoFit/>
          </a:bodyPr>
          <a:lstStyle/>
          <a:p>
            <a:pPr indent="0" lvl="0" marL="0" marR="0" rtl="0" algn="ctr">
              <a:lnSpc>
                <a:spcPct val="140055"/>
              </a:lnSpc>
              <a:spcBef>
                <a:spcPts val="0"/>
              </a:spcBef>
              <a:spcAft>
                <a:spcPts val="0"/>
              </a:spcAft>
              <a:buNone/>
            </a:pPr>
            <a:r>
              <a:rPr lang="en" sz="700">
                <a:solidFill>
                  <a:srgbClr val="141414"/>
                </a:solidFill>
                <a:latin typeface="Montserrat"/>
                <a:ea typeface="Montserrat"/>
                <a:cs typeface="Montserrat"/>
                <a:sym typeface="Montserrat"/>
              </a:rPr>
              <a:t>Project Leader &amp; Data Preparation</a:t>
            </a:r>
            <a:endParaRPr sz="700"/>
          </a:p>
        </p:txBody>
      </p:sp>
      <p:sp>
        <p:nvSpPr>
          <p:cNvPr id="189" name="Google Shape;189;p26"/>
          <p:cNvSpPr txBox="1"/>
          <p:nvPr/>
        </p:nvSpPr>
        <p:spPr>
          <a:xfrm>
            <a:off x="109305" y="2172550"/>
            <a:ext cx="1704300" cy="123000"/>
          </a:xfrm>
          <a:prstGeom prst="rect">
            <a:avLst/>
          </a:prstGeom>
          <a:noFill/>
          <a:ln>
            <a:noFill/>
          </a:ln>
        </p:spPr>
        <p:txBody>
          <a:bodyPr anchorCtr="0" anchor="t" bIns="0" lIns="0" spcFirstLastPara="1" rIns="0" wrap="square" tIns="0">
            <a:spAutoFit/>
          </a:bodyPr>
          <a:lstStyle/>
          <a:p>
            <a:pPr indent="0" lvl="0" marL="0" marR="0" rtl="0" algn="ctr">
              <a:lnSpc>
                <a:spcPct val="114970"/>
              </a:lnSpc>
              <a:spcBef>
                <a:spcPts val="0"/>
              </a:spcBef>
              <a:spcAft>
                <a:spcPts val="0"/>
              </a:spcAft>
              <a:buNone/>
            </a:pPr>
            <a:r>
              <a:rPr b="1" lang="en" sz="800">
                <a:solidFill>
                  <a:srgbClr val="141414"/>
                </a:solidFill>
                <a:latin typeface="Montserrat"/>
                <a:ea typeface="Montserrat"/>
                <a:cs typeface="Montserrat"/>
                <a:sym typeface="Montserrat"/>
              </a:rPr>
              <a:t>Tri Wahyu Prabowo</a:t>
            </a:r>
            <a:endParaRPr sz="700"/>
          </a:p>
        </p:txBody>
      </p:sp>
      <p:sp>
        <p:nvSpPr>
          <p:cNvPr id="190" name="Google Shape;190;p26"/>
          <p:cNvSpPr txBox="1"/>
          <p:nvPr/>
        </p:nvSpPr>
        <p:spPr>
          <a:xfrm>
            <a:off x="556339" y="2573950"/>
            <a:ext cx="978900" cy="107700"/>
          </a:xfrm>
          <a:prstGeom prst="rect">
            <a:avLst/>
          </a:prstGeom>
          <a:noFill/>
          <a:ln>
            <a:noFill/>
          </a:ln>
        </p:spPr>
        <p:txBody>
          <a:bodyPr anchorCtr="0" anchor="t" bIns="0" lIns="0" spcFirstLastPara="1" rIns="0" wrap="square" tIns="0">
            <a:spAutoFit/>
          </a:bodyPr>
          <a:lstStyle/>
          <a:p>
            <a:pPr indent="0" lvl="0" marL="0" marR="0" rtl="0" algn="l">
              <a:lnSpc>
                <a:spcPct val="140055"/>
              </a:lnSpc>
              <a:spcBef>
                <a:spcPts val="0"/>
              </a:spcBef>
              <a:spcAft>
                <a:spcPts val="0"/>
              </a:spcAft>
              <a:buNone/>
            </a:pPr>
            <a:r>
              <a:rPr lang="en" sz="700">
                <a:solidFill>
                  <a:schemeClr val="dk1"/>
                </a:solidFill>
                <a:uFill>
                  <a:noFill/>
                </a:uFill>
                <a:latin typeface="Montserrat"/>
                <a:ea typeface="Montserrat"/>
                <a:cs typeface="Montserrat"/>
                <a:sym typeface="Montserrat"/>
                <a:hlinkClick r:id="rId19">
                  <a:extLst>
                    <a:ext uri="{A12FA001-AC4F-418D-AE19-62706E023703}">
                      <ahyp:hlinkClr val="tx"/>
                    </a:ext>
                  </a:extLst>
                </a:hlinkClick>
              </a:rPr>
              <a:t>Tri Wahyu Prabowo</a:t>
            </a:r>
            <a:endParaRPr sz="700">
              <a:solidFill>
                <a:schemeClr val="dk1"/>
              </a:solidFill>
            </a:endParaRPr>
          </a:p>
        </p:txBody>
      </p:sp>
      <p:sp>
        <p:nvSpPr>
          <p:cNvPr id="191" name="Google Shape;191;p26"/>
          <p:cNvSpPr txBox="1"/>
          <p:nvPr/>
        </p:nvSpPr>
        <p:spPr>
          <a:xfrm>
            <a:off x="109305" y="4264072"/>
            <a:ext cx="1704300" cy="107700"/>
          </a:xfrm>
          <a:prstGeom prst="rect">
            <a:avLst/>
          </a:prstGeom>
          <a:noFill/>
          <a:ln>
            <a:noFill/>
          </a:ln>
        </p:spPr>
        <p:txBody>
          <a:bodyPr anchorCtr="0" anchor="t" bIns="0" lIns="0" spcFirstLastPara="1" rIns="0" wrap="square" tIns="0">
            <a:spAutoFit/>
          </a:bodyPr>
          <a:lstStyle/>
          <a:p>
            <a:pPr indent="0" lvl="0" marL="0" rtl="0" algn="ctr">
              <a:lnSpc>
                <a:spcPct val="140055"/>
              </a:lnSpc>
              <a:spcBef>
                <a:spcPts val="0"/>
              </a:spcBef>
              <a:spcAft>
                <a:spcPts val="0"/>
              </a:spcAft>
              <a:buNone/>
            </a:pPr>
            <a:r>
              <a:rPr lang="en" sz="700">
                <a:solidFill>
                  <a:srgbClr val="141414"/>
                </a:solidFill>
                <a:latin typeface="Montserrat"/>
                <a:ea typeface="Montserrat"/>
                <a:cs typeface="Montserrat"/>
                <a:sym typeface="Montserrat"/>
              </a:rPr>
              <a:t>Model Development &amp; Optimization</a:t>
            </a:r>
            <a:endParaRPr sz="700">
              <a:solidFill>
                <a:srgbClr val="141414"/>
              </a:solidFill>
              <a:latin typeface="Montserrat"/>
              <a:ea typeface="Montserrat"/>
              <a:cs typeface="Montserrat"/>
              <a:sym typeface="Montserrat"/>
            </a:endParaRPr>
          </a:p>
        </p:txBody>
      </p:sp>
      <p:sp>
        <p:nvSpPr>
          <p:cNvPr id="192" name="Google Shape;192;p26"/>
          <p:cNvSpPr txBox="1"/>
          <p:nvPr/>
        </p:nvSpPr>
        <p:spPr>
          <a:xfrm>
            <a:off x="109300" y="4079475"/>
            <a:ext cx="1868400" cy="123000"/>
          </a:xfrm>
          <a:prstGeom prst="rect">
            <a:avLst/>
          </a:prstGeom>
          <a:noFill/>
          <a:ln>
            <a:noFill/>
          </a:ln>
        </p:spPr>
        <p:txBody>
          <a:bodyPr anchorCtr="0" anchor="t" bIns="0" lIns="0" spcFirstLastPara="1" rIns="0" wrap="square" tIns="0">
            <a:spAutoFit/>
          </a:bodyPr>
          <a:lstStyle/>
          <a:p>
            <a:pPr indent="0" lvl="0" marL="0" rtl="0" algn="ctr">
              <a:lnSpc>
                <a:spcPct val="114970"/>
              </a:lnSpc>
              <a:spcBef>
                <a:spcPts val="0"/>
              </a:spcBef>
              <a:spcAft>
                <a:spcPts val="0"/>
              </a:spcAft>
              <a:buClr>
                <a:schemeClr val="dk1"/>
              </a:buClr>
              <a:buFont typeface="Arial"/>
              <a:buNone/>
            </a:pPr>
            <a:r>
              <a:rPr b="1" lang="en" sz="800">
                <a:solidFill>
                  <a:srgbClr val="141414"/>
                </a:solidFill>
                <a:latin typeface="Montserrat"/>
                <a:ea typeface="Montserrat"/>
                <a:cs typeface="Montserrat"/>
                <a:sym typeface="Montserrat"/>
              </a:rPr>
              <a:t>Fathurrahman Hernanda Khansan</a:t>
            </a:r>
            <a:endParaRPr sz="700">
              <a:solidFill>
                <a:schemeClr val="dk1"/>
              </a:solidFill>
            </a:endParaRPr>
          </a:p>
        </p:txBody>
      </p:sp>
      <p:sp>
        <p:nvSpPr>
          <p:cNvPr id="193" name="Google Shape;193;p26"/>
          <p:cNvSpPr txBox="1"/>
          <p:nvPr/>
        </p:nvSpPr>
        <p:spPr>
          <a:xfrm>
            <a:off x="284575" y="4489225"/>
            <a:ext cx="1598400" cy="107700"/>
          </a:xfrm>
          <a:prstGeom prst="rect">
            <a:avLst/>
          </a:prstGeom>
          <a:noFill/>
          <a:ln>
            <a:noFill/>
          </a:ln>
        </p:spPr>
        <p:txBody>
          <a:bodyPr anchorCtr="0" anchor="t" bIns="0" lIns="0" spcFirstLastPara="1" rIns="0" wrap="square" tIns="0">
            <a:spAutoFit/>
          </a:bodyPr>
          <a:lstStyle/>
          <a:p>
            <a:pPr indent="0" lvl="0" marL="0" marR="0" rtl="0" algn="l">
              <a:lnSpc>
                <a:spcPct val="140055"/>
              </a:lnSpc>
              <a:spcBef>
                <a:spcPts val="0"/>
              </a:spcBef>
              <a:spcAft>
                <a:spcPts val="0"/>
              </a:spcAft>
              <a:buNone/>
            </a:pPr>
            <a:r>
              <a:rPr lang="en" sz="700">
                <a:solidFill>
                  <a:schemeClr val="dk1"/>
                </a:solidFill>
                <a:uFill>
                  <a:noFill/>
                </a:uFill>
                <a:latin typeface="Montserrat"/>
                <a:ea typeface="Montserrat"/>
                <a:cs typeface="Montserrat"/>
                <a:sym typeface="Montserrat"/>
                <a:hlinkClick r:id="rId20">
                  <a:extLst>
                    <a:ext uri="{A12FA001-AC4F-418D-AE19-62706E023703}">
                      <ahyp:hlinkClr val="tx"/>
                    </a:ext>
                  </a:extLst>
                </a:hlinkClick>
              </a:rPr>
              <a:t>Fathurrahman Hernanda Khansan</a:t>
            </a:r>
            <a:endParaRPr sz="700">
              <a:solidFill>
                <a:schemeClr val="dk1"/>
              </a:solidFill>
            </a:endParaRPr>
          </a:p>
        </p:txBody>
      </p:sp>
      <p:pic>
        <p:nvPicPr>
          <p:cNvPr id="194" name="Google Shape;194;p26"/>
          <p:cNvPicPr preferRelativeResize="0"/>
          <p:nvPr/>
        </p:nvPicPr>
        <p:blipFill>
          <a:blip r:embed="rId21">
            <a:alphaModFix/>
          </a:blip>
          <a:stretch>
            <a:fillRect/>
          </a:stretch>
        </p:blipFill>
        <p:spPr>
          <a:xfrm rot="10800000">
            <a:off x="8267700" y="-12"/>
            <a:ext cx="876300" cy="828675"/>
          </a:xfrm>
          <a:prstGeom prst="rect">
            <a:avLst/>
          </a:prstGeom>
          <a:noFill/>
          <a:ln>
            <a:noFill/>
          </a:ln>
        </p:spPr>
      </p:pic>
      <p:pic>
        <p:nvPicPr>
          <p:cNvPr id="195" name="Google Shape;195;p26"/>
          <p:cNvPicPr preferRelativeResize="0"/>
          <p:nvPr/>
        </p:nvPicPr>
        <p:blipFill>
          <a:blip r:embed="rId21">
            <a:alphaModFix/>
          </a:blip>
          <a:stretch>
            <a:fillRect/>
          </a:stretch>
        </p:blipFill>
        <p:spPr>
          <a:xfrm flipH="1" rot="10800000">
            <a:off x="0" y="-12"/>
            <a:ext cx="876300" cy="828675"/>
          </a:xfrm>
          <a:prstGeom prst="rect">
            <a:avLst/>
          </a:prstGeom>
          <a:noFill/>
          <a:ln>
            <a:noFill/>
          </a:ln>
        </p:spPr>
      </p:pic>
      <p:pic>
        <p:nvPicPr>
          <p:cNvPr id="196" name="Google Shape;196;p26"/>
          <p:cNvPicPr preferRelativeResize="0"/>
          <p:nvPr/>
        </p:nvPicPr>
        <p:blipFill rotWithShape="1">
          <a:blip r:embed="rId22">
            <a:alphaModFix/>
          </a:blip>
          <a:srcRect b="2435" l="0" r="0" t="2435"/>
          <a:stretch/>
        </p:blipFill>
        <p:spPr>
          <a:xfrm>
            <a:off x="2228725" y="1112938"/>
            <a:ext cx="1084800" cy="1032000"/>
          </a:xfrm>
          <a:prstGeom prst="ellipse">
            <a:avLst/>
          </a:prstGeom>
          <a:solidFill>
            <a:srgbClr val="000000">
              <a:alpha val="0"/>
            </a:srgbClr>
          </a:solidFill>
          <a:ln cap="flat" cmpd="sng" w="12700">
            <a:solidFill>
              <a:srgbClr val="000000"/>
            </a:solidFill>
            <a:prstDash val="solid"/>
            <a:round/>
            <a:headEnd len="sm" w="sm" type="none"/>
            <a:tailEnd len="sm" w="sm" type="none"/>
          </a:ln>
          <a:effectLst>
            <a:outerShdw blurRad="57150" rotWithShape="0" algn="bl" dir="5400000" dist="19050">
              <a:srgbClr val="000000">
                <a:alpha val="50000"/>
              </a:srgbClr>
            </a:outerShdw>
          </a:effectLst>
        </p:spPr>
      </p:pic>
      <p:pic>
        <p:nvPicPr>
          <p:cNvPr id="197" name="Google Shape;197;p26"/>
          <p:cNvPicPr preferRelativeResize="0"/>
          <p:nvPr/>
        </p:nvPicPr>
        <p:blipFill rotWithShape="1">
          <a:blip r:embed="rId23">
            <a:alphaModFix/>
          </a:blip>
          <a:srcRect b="10102" l="0" r="0" t="10094"/>
          <a:stretch/>
        </p:blipFill>
        <p:spPr>
          <a:xfrm>
            <a:off x="5834575" y="1078963"/>
            <a:ext cx="1084800" cy="1032000"/>
          </a:xfrm>
          <a:prstGeom prst="ellipse">
            <a:avLst/>
          </a:prstGeom>
          <a:solidFill>
            <a:srgbClr val="000000">
              <a:alpha val="0"/>
            </a:srgbClr>
          </a:solidFill>
          <a:ln cap="flat" cmpd="sng" w="12700">
            <a:solidFill>
              <a:srgbClr val="000000"/>
            </a:solidFill>
            <a:prstDash val="solid"/>
            <a:round/>
            <a:headEnd len="sm" w="sm" type="none"/>
            <a:tailEnd len="sm" w="sm" type="none"/>
          </a:ln>
          <a:effectLst>
            <a:outerShdw blurRad="57150" rotWithShape="0" algn="bl" dir="5400000" dist="19050">
              <a:srgbClr val="000000">
                <a:alpha val="50000"/>
              </a:srgbClr>
            </a:outerShdw>
          </a:effectLst>
        </p:spPr>
      </p:pic>
      <p:pic>
        <p:nvPicPr>
          <p:cNvPr id="198" name="Google Shape;198;p26"/>
          <p:cNvPicPr preferRelativeResize="0"/>
          <p:nvPr/>
        </p:nvPicPr>
        <p:blipFill rotWithShape="1">
          <a:blip r:embed="rId24">
            <a:alphaModFix/>
          </a:blip>
          <a:srcRect b="9657" l="2371" r="2381" t="0"/>
          <a:stretch/>
        </p:blipFill>
        <p:spPr>
          <a:xfrm>
            <a:off x="448850" y="2989015"/>
            <a:ext cx="1033200" cy="1033200"/>
          </a:xfrm>
          <a:prstGeom prst="ellipse">
            <a:avLst/>
          </a:prstGeom>
          <a:noFill/>
          <a:ln cap="flat" cmpd="sng" w="12700">
            <a:solidFill>
              <a:srgbClr val="000000"/>
            </a:solidFill>
            <a:prstDash val="solid"/>
            <a:round/>
            <a:headEnd len="sm" w="sm" type="none"/>
            <a:tailEnd len="sm" w="sm" type="none"/>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27"/>
          <p:cNvSpPr txBox="1"/>
          <p:nvPr>
            <p:ph type="title"/>
          </p:nvPr>
        </p:nvSpPr>
        <p:spPr>
          <a:xfrm>
            <a:off x="311700" y="3688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990"/>
              <a:buFont typeface="Arial"/>
              <a:buNone/>
            </a:pPr>
            <a:r>
              <a:rPr b="1" lang="en" sz="2420">
                <a:solidFill>
                  <a:srgbClr val="E62020"/>
                </a:solidFill>
              </a:rPr>
              <a:t>Background &amp; Problem Statement</a:t>
            </a:r>
            <a:endParaRPr b="1" sz="2420">
              <a:solidFill>
                <a:srgbClr val="E62020"/>
              </a:solidFill>
            </a:endParaRPr>
          </a:p>
        </p:txBody>
      </p:sp>
      <p:sp>
        <p:nvSpPr>
          <p:cNvPr id="204" name="Google Shape;204;p27"/>
          <p:cNvSpPr txBox="1"/>
          <p:nvPr>
            <p:ph idx="1" type="body"/>
          </p:nvPr>
        </p:nvSpPr>
        <p:spPr>
          <a:xfrm>
            <a:off x="631925" y="1097625"/>
            <a:ext cx="8014500" cy="35364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rPr lang="en" sz="1000">
                <a:solidFill>
                  <a:schemeClr val="dk1"/>
                </a:solidFill>
              </a:rPr>
              <a:t>Coral reefs, often referred to as the "rainforests of the sea," </a:t>
            </a:r>
            <a:r>
              <a:rPr lang="en" sz="1000">
                <a:solidFill>
                  <a:schemeClr val="dk1"/>
                </a:solidFill>
              </a:rPr>
              <a:t>are some of the most diverse ecosystems in the world. Thousands of species rely on reefs for survival. Millions of people all over the world also depend on coral reefs for food, protection and jobs</a:t>
            </a:r>
            <a:r>
              <a:rPr lang="en" sz="1000">
                <a:solidFill>
                  <a:schemeClr val="dk1"/>
                </a:solidFill>
              </a:rPr>
              <a:t>. Unfortunately, these vital ecosystems are facing unprecedented threats due to climate change.</a:t>
            </a:r>
            <a:endParaRPr sz="1000">
              <a:solidFill>
                <a:schemeClr val="dk1"/>
              </a:solidFill>
            </a:endParaRPr>
          </a:p>
          <a:p>
            <a:pPr indent="0" lvl="0" marL="0" rtl="0" algn="just">
              <a:spcBef>
                <a:spcPts val="1200"/>
              </a:spcBef>
              <a:spcAft>
                <a:spcPts val="0"/>
              </a:spcAft>
              <a:buNone/>
            </a:pPr>
            <a:r>
              <a:rPr lang="en" sz="1000" u="sng">
                <a:solidFill>
                  <a:schemeClr val="hlink"/>
                </a:solidFill>
                <a:hlinkClick r:id="rId3"/>
              </a:rPr>
              <a:t>National Oceanic and Atmospheric Administration (NOAA)</a:t>
            </a:r>
            <a:r>
              <a:rPr lang="en" sz="1000">
                <a:solidFill>
                  <a:srgbClr val="434343"/>
                </a:solidFill>
              </a:rPr>
              <a:t> </a:t>
            </a:r>
            <a:r>
              <a:rPr lang="en" sz="1000">
                <a:solidFill>
                  <a:schemeClr val="dk1"/>
                </a:solidFill>
              </a:rPr>
              <a:t>stated that climate change will affect coral reef ecosystems, through sea level rise, changes to the frequency and intensity of tropical storms, and altered ocean circulation patterns. When combined, all of these impacts dramatically alter ecosystem function, as well as the goods and services coral reef ecosystems provide to people around the globe.</a:t>
            </a:r>
            <a:endParaRPr sz="1000">
              <a:solidFill>
                <a:schemeClr val="dk1"/>
              </a:solidFill>
            </a:endParaRPr>
          </a:p>
          <a:p>
            <a:pPr indent="0" lvl="0" marL="0" rtl="0" algn="just">
              <a:spcBef>
                <a:spcPts val="1200"/>
              </a:spcBef>
              <a:spcAft>
                <a:spcPts val="0"/>
              </a:spcAft>
              <a:buNone/>
            </a:pPr>
            <a:r>
              <a:rPr lang="en" sz="1000">
                <a:solidFill>
                  <a:schemeClr val="dk1"/>
                </a:solidFill>
              </a:rPr>
              <a:t>Traditional methods of coral assessment, such as Line Intercept Transect (LIT) for identifying coral coverage, often face limitations in terms of scope and efficiency. These limitations are particularly evident in survey scalability and the constraints of human diving time. To bridge this gap, our project is dedicated to the utilization of automatic Coral Life Forms Detection for conducting a comprehensive analysis of coral coverage during site surveys by an underwater robot.</a:t>
            </a:r>
            <a:endParaRPr sz="1000">
              <a:solidFill>
                <a:schemeClr val="dk1"/>
              </a:solidFill>
            </a:endParaRPr>
          </a:p>
          <a:p>
            <a:pPr indent="0" lvl="0" marL="0" rtl="0" algn="just">
              <a:spcBef>
                <a:spcPts val="1200"/>
              </a:spcBef>
              <a:spcAft>
                <a:spcPts val="0"/>
              </a:spcAft>
              <a:buNone/>
            </a:pPr>
            <a:r>
              <a:rPr lang="en" sz="1000">
                <a:solidFill>
                  <a:schemeClr val="dk1"/>
                </a:solidFill>
              </a:rPr>
              <a:t>By integrating cutting-edge detection techniques into an automated coral monitoring method using an underwater robot, our objective is to offer a more nuanced understanding of how climate change impacts various coral species, their distribution, and overall reef dynamics. This endeavor aims to empower researchers and conservationists to make decisions about further interventions more efficiently. </a:t>
            </a:r>
            <a:endParaRPr sz="1000">
              <a:solidFill>
                <a:schemeClr val="dk1"/>
              </a:solidFill>
            </a:endParaRPr>
          </a:p>
          <a:p>
            <a:pPr indent="0" lvl="0" marL="0" rtl="0" algn="just">
              <a:spcBef>
                <a:spcPts val="1200"/>
              </a:spcBef>
              <a:spcAft>
                <a:spcPts val="1200"/>
              </a:spcAft>
              <a:buNone/>
            </a:pPr>
            <a:r>
              <a:t/>
            </a:r>
            <a:endParaRPr sz="1000">
              <a:solidFill>
                <a:srgbClr val="434343"/>
              </a:solidFill>
            </a:endParaRPr>
          </a:p>
        </p:txBody>
      </p:sp>
      <p:pic>
        <p:nvPicPr>
          <p:cNvPr id="205" name="Google Shape;205;p27"/>
          <p:cNvPicPr preferRelativeResize="0"/>
          <p:nvPr/>
        </p:nvPicPr>
        <p:blipFill rotWithShape="1">
          <a:blip r:embed="rId4">
            <a:alphaModFix/>
          </a:blip>
          <a:srcRect b="30515" l="80" r="-80" t="41671"/>
          <a:stretch/>
        </p:blipFill>
        <p:spPr>
          <a:xfrm>
            <a:off x="-15500" y="4062300"/>
            <a:ext cx="9174901" cy="1093250"/>
          </a:xfrm>
          <a:prstGeom prst="rect">
            <a:avLst/>
          </a:prstGeom>
          <a:noFill/>
          <a:ln>
            <a:noFill/>
          </a:ln>
        </p:spPr>
      </p:pic>
      <p:sp>
        <p:nvSpPr>
          <p:cNvPr id="206" name="Google Shape;206;p27"/>
          <p:cNvSpPr/>
          <p:nvPr/>
        </p:nvSpPr>
        <p:spPr>
          <a:xfrm rot="5400000">
            <a:off x="4462300" y="-461425"/>
            <a:ext cx="219300" cy="9174900"/>
          </a:xfrm>
          <a:prstGeom prst="rect">
            <a:avLst/>
          </a:prstGeom>
          <a:gradFill>
            <a:gsLst>
              <a:gs pos="0">
                <a:srgbClr val="FFFFFF">
                  <a:alpha val="25490"/>
                  <a:alpha val="25490"/>
                </a:srgbClr>
              </a:gs>
              <a:gs pos="100000">
                <a:schemeClr val="lt1">
                  <a:alpha val="25490"/>
                </a:schemeClr>
              </a:gs>
            </a:gsLst>
            <a:lin ang="10800025"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207" name="Google Shape;207;p27"/>
          <p:cNvPicPr preferRelativeResize="0"/>
          <p:nvPr/>
        </p:nvPicPr>
        <p:blipFill>
          <a:blip r:embed="rId5">
            <a:alphaModFix/>
          </a:blip>
          <a:stretch>
            <a:fillRect/>
          </a:stretch>
        </p:blipFill>
        <p:spPr>
          <a:xfrm>
            <a:off x="8115300" y="0"/>
            <a:ext cx="1028700" cy="542925"/>
          </a:xfrm>
          <a:prstGeom prst="rect">
            <a:avLst/>
          </a:prstGeom>
          <a:noFill/>
          <a:ln>
            <a:noFill/>
          </a:ln>
        </p:spPr>
      </p:pic>
      <p:sp>
        <p:nvSpPr>
          <p:cNvPr id="208" name="Google Shape;208;p27"/>
          <p:cNvSpPr/>
          <p:nvPr/>
        </p:nvSpPr>
        <p:spPr>
          <a:xfrm>
            <a:off x="413100" y="1247650"/>
            <a:ext cx="145200" cy="145200"/>
          </a:xfrm>
          <a:prstGeom prst="ellipse">
            <a:avLst/>
          </a:prstGeom>
          <a:solidFill>
            <a:schemeClr val="lt1"/>
          </a:solidFill>
          <a:ln cap="flat" cmpd="sng" w="9525">
            <a:solidFill>
              <a:srgbClr val="E6202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09" name="Google Shape;209;p27"/>
          <p:cNvSpPr/>
          <p:nvPr/>
        </p:nvSpPr>
        <p:spPr>
          <a:xfrm>
            <a:off x="460650" y="1292650"/>
            <a:ext cx="50100" cy="55200"/>
          </a:xfrm>
          <a:prstGeom prst="rect">
            <a:avLst/>
          </a:prstGeom>
          <a:solidFill>
            <a:srgbClr val="E62020"/>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10" name="Google Shape;210;p27"/>
          <p:cNvSpPr/>
          <p:nvPr/>
        </p:nvSpPr>
        <p:spPr>
          <a:xfrm>
            <a:off x="413100" y="1904488"/>
            <a:ext cx="145200" cy="145200"/>
          </a:xfrm>
          <a:prstGeom prst="ellipse">
            <a:avLst/>
          </a:prstGeom>
          <a:solidFill>
            <a:schemeClr val="lt1"/>
          </a:solidFill>
          <a:ln cap="flat" cmpd="sng" w="9525">
            <a:solidFill>
              <a:srgbClr val="E6202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11" name="Google Shape;211;p27"/>
          <p:cNvSpPr/>
          <p:nvPr/>
        </p:nvSpPr>
        <p:spPr>
          <a:xfrm>
            <a:off x="460650" y="1949488"/>
            <a:ext cx="50100" cy="55200"/>
          </a:xfrm>
          <a:prstGeom prst="rect">
            <a:avLst/>
          </a:prstGeom>
          <a:solidFill>
            <a:srgbClr val="E62020"/>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12" name="Google Shape;212;p27"/>
          <p:cNvSpPr/>
          <p:nvPr/>
        </p:nvSpPr>
        <p:spPr>
          <a:xfrm>
            <a:off x="413100" y="2586650"/>
            <a:ext cx="145200" cy="145200"/>
          </a:xfrm>
          <a:prstGeom prst="ellipse">
            <a:avLst/>
          </a:prstGeom>
          <a:solidFill>
            <a:schemeClr val="lt1"/>
          </a:solidFill>
          <a:ln cap="flat" cmpd="sng" w="9525">
            <a:solidFill>
              <a:srgbClr val="E6202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13" name="Google Shape;213;p27"/>
          <p:cNvSpPr/>
          <p:nvPr/>
        </p:nvSpPr>
        <p:spPr>
          <a:xfrm>
            <a:off x="460650" y="2631650"/>
            <a:ext cx="50100" cy="55200"/>
          </a:xfrm>
          <a:prstGeom prst="rect">
            <a:avLst/>
          </a:prstGeom>
          <a:solidFill>
            <a:srgbClr val="E62020"/>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14" name="Google Shape;214;p27"/>
          <p:cNvSpPr/>
          <p:nvPr/>
        </p:nvSpPr>
        <p:spPr>
          <a:xfrm>
            <a:off x="413100" y="3431413"/>
            <a:ext cx="145200" cy="145200"/>
          </a:xfrm>
          <a:prstGeom prst="ellipse">
            <a:avLst/>
          </a:prstGeom>
          <a:solidFill>
            <a:schemeClr val="lt1"/>
          </a:solidFill>
          <a:ln cap="flat" cmpd="sng" w="9525">
            <a:solidFill>
              <a:srgbClr val="E6202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15" name="Google Shape;215;p27"/>
          <p:cNvSpPr/>
          <p:nvPr/>
        </p:nvSpPr>
        <p:spPr>
          <a:xfrm>
            <a:off x="460650" y="3476413"/>
            <a:ext cx="50100" cy="55200"/>
          </a:xfrm>
          <a:prstGeom prst="rect">
            <a:avLst/>
          </a:prstGeom>
          <a:solidFill>
            <a:srgbClr val="E62020"/>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28"/>
          <p:cNvSpPr txBox="1"/>
          <p:nvPr>
            <p:ph type="title"/>
          </p:nvPr>
        </p:nvSpPr>
        <p:spPr>
          <a:xfrm>
            <a:off x="2355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solidFill>
                  <a:srgbClr val="E62020"/>
                </a:solidFill>
              </a:rPr>
              <a:t>Objectives &amp; Scope</a:t>
            </a:r>
            <a:endParaRPr b="1">
              <a:solidFill>
                <a:srgbClr val="E62020"/>
              </a:solidFill>
            </a:endParaRPr>
          </a:p>
        </p:txBody>
      </p:sp>
      <p:sp>
        <p:nvSpPr>
          <p:cNvPr id="221" name="Google Shape;221;p28"/>
          <p:cNvSpPr txBox="1"/>
          <p:nvPr>
            <p:ph idx="1" type="body"/>
          </p:nvPr>
        </p:nvSpPr>
        <p:spPr>
          <a:xfrm>
            <a:off x="311700" y="1386075"/>
            <a:ext cx="5067900" cy="3397500"/>
          </a:xfrm>
          <a:prstGeom prst="rect">
            <a:avLst/>
          </a:prstGeom>
        </p:spPr>
        <p:txBody>
          <a:bodyPr anchorCtr="0" anchor="t" bIns="91425" lIns="91425" spcFirstLastPara="1" rIns="91425" wrap="square" tIns="91425">
            <a:normAutofit/>
          </a:bodyPr>
          <a:lstStyle/>
          <a:p>
            <a:pPr indent="0" lvl="0" marL="0" rtl="0" algn="just">
              <a:lnSpc>
                <a:spcPct val="100000"/>
              </a:lnSpc>
              <a:spcBef>
                <a:spcPts val="0"/>
              </a:spcBef>
              <a:spcAft>
                <a:spcPts val="0"/>
              </a:spcAft>
              <a:buNone/>
            </a:pPr>
            <a:r>
              <a:rPr b="1" lang="en" sz="1600">
                <a:solidFill>
                  <a:srgbClr val="E62020"/>
                </a:solidFill>
              </a:rPr>
              <a:t>Objectives</a:t>
            </a:r>
            <a:endParaRPr b="1" sz="1600">
              <a:solidFill>
                <a:srgbClr val="E62020"/>
              </a:solidFill>
            </a:endParaRPr>
          </a:p>
          <a:p>
            <a:pPr indent="0" lvl="0" marL="0" rtl="0" algn="just">
              <a:lnSpc>
                <a:spcPct val="100000"/>
              </a:lnSpc>
              <a:spcBef>
                <a:spcPts val="0"/>
              </a:spcBef>
              <a:spcAft>
                <a:spcPts val="0"/>
              </a:spcAft>
              <a:buNone/>
            </a:pPr>
            <a:r>
              <a:rPr lang="en" sz="1400">
                <a:solidFill>
                  <a:schemeClr val="dk1"/>
                </a:solidFill>
              </a:rPr>
              <a:t>Develop deep learning models for identifying and analyzing coral life forms, focusing on seven main forms (Branching, Massive, Submassive, Foliose, Mushroom, Tabulate, Encrusting).</a:t>
            </a:r>
            <a:endParaRPr sz="1400">
              <a:solidFill>
                <a:schemeClr val="dk1"/>
              </a:solidFill>
            </a:endParaRPr>
          </a:p>
          <a:p>
            <a:pPr indent="0" lvl="0" marL="0" rtl="0" algn="just">
              <a:lnSpc>
                <a:spcPct val="100000"/>
              </a:lnSpc>
              <a:spcBef>
                <a:spcPts val="0"/>
              </a:spcBef>
              <a:spcAft>
                <a:spcPts val="0"/>
              </a:spcAft>
              <a:buNone/>
            </a:pPr>
            <a:r>
              <a:t/>
            </a:r>
            <a:endParaRPr sz="1500">
              <a:solidFill>
                <a:srgbClr val="434343"/>
              </a:solidFill>
            </a:endParaRPr>
          </a:p>
          <a:p>
            <a:pPr indent="0" lvl="0" marL="0" rtl="0" algn="just">
              <a:lnSpc>
                <a:spcPct val="100000"/>
              </a:lnSpc>
              <a:spcBef>
                <a:spcPts val="0"/>
              </a:spcBef>
              <a:spcAft>
                <a:spcPts val="0"/>
              </a:spcAft>
              <a:buNone/>
            </a:pPr>
            <a:r>
              <a:rPr b="1" lang="en" sz="1600">
                <a:solidFill>
                  <a:srgbClr val="E62020"/>
                </a:solidFill>
              </a:rPr>
              <a:t>Scope</a:t>
            </a:r>
            <a:endParaRPr b="1" sz="1600">
              <a:solidFill>
                <a:srgbClr val="E62020"/>
              </a:solidFill>
            </a:endParaRPr>
          </a:p>
          <a:p>
            <a:pPr indent="0" lvl="0" marL="0" rtl="0" algn="just">
              <a:lnSpc>
                <a:spcPct val="100000"/>
              </a:lnSpc>
              <a:spcBef>
                <a:spcPts val="0"/>
              </a:spcBef>
              <a:spcAft>
                <a:spcPts val="0"/>
              </a:spcAft>
              <a:buClr>
                <a:schemeClr val="dk1"/>
              </a:buClr>
              <a:buSzPts val="1100"/>
              <a:buFont typeface="Arial"/>
              <a:buNone/>
            </a:pPr>
            <a:r>
              <a:rPr lang="en" sz="1400">
                <a:solidFill>
                  <a:schemeClr val="dk1"/>
                </a:solidFill>
              </a:rPr>
              <a:t>Explore YOLO state of the art object detection algorithm in developing deep learning model for coral life forms detection.</a:t>
            </a:r>
            <a:endParaRPr b="1" sz="1000">
              <a:solidFill>
                <a:schemeClr val="dk1"/>
              </a:solidFill>
            </a:endParaRPr>
          </a:p>
        </p:txBody>
      </p:sp>
      <p:pic>
        <p:nvPicPr>
          <p:cNvPr id="222" name="Google Shape;222;p28"/>
          <p:cNvPicPr preferRelativeResize="0"/>
          <p:nvPr/>
        </p:nvPicPr>
        <p:blipFill>
          <a:blip r:embed="rId3">
            <a:alphaModFix/>
          </a:blip>
          <a:stretch>
            <a:fillRect/>
          </a:stretch>
        </p:blipFill>
        <p:spPr>
          <a:xfrm>
            <a:off x="0" y="4314813"/>
            <a:ext cx="876300" cy="828675"/>
          </a:xfrm>
          <a:prstGeom prst="rect">
            <a:avLst/>
          </a:prstGeom>
          <a:noFill/>
          <a:ln>
            <a:noFill/>
          </a:ln>
        </p:spPr>
      </p:pic>
      <p:pic>
        <p:nvPicPr>
          <p:cNvPr id="223" name="Google Shape;223;p28"/>
          <p:cNvPicPr preferRelativeResize="0"/>
          <p:nvPr/>
        </p:nvPicPr>
        <p:blipFill>
          <a:blip r:embed="rId3">
            <a:alphaModFix/>
          </a:blip>
          <a:stretch>
            <a:fillRect/>
          </a:stretch>
        </p:blipFill>
        <p:spPr>
          <a:xfrm rot="10800000">
            <a:off x="8267700" y="-12"/>
            <a:ext cx="876300" cy="828675"/>
          </a:xfrm>
          <a:prstGeom prst="rect">
            <a:avLst/>
          </a:prstGeom>
          <a:noFill/>
          <a:ln>
            <a:noFill/>
          </a:ln>
        </p:spPr>
      </p:pic>
      <p:pic>
        <p:nvPicPr>
          <p:cNvPr id="224" name="Google Shape;224;p28"/>
          <p:cNvPicPr preferRelativeResize="0"/>
          <p:nvPr/>
        </p:nvPicPr>
        <p:blipFill>
          <a:blip r:embed="rId4">
            <a:alphaModFix/>
          </a:blip>
          <a:stretch>
            <a:fillRect/>
          </a:stretch>
        </p:blipFill>
        <p:spPr>
          <a:xfrm>
            <a:off x="5650552" y="0"/>
            <a:ext cx="3493448" cy="51435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29"/>
          <p:cNvSpPr txBox="1"/>
          <p:nvPr>
            <p:ph type="title"/>
          </p:nvPr>
        </p:nvSpPr>
        <p:spPr>
          <a:xfrm>
            <a:off x="311700" y="2164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solidFill>
                  <a:srgbClr val="E62020"/>
                </a:solidFill>
              </a:rPr>
              <a:t>Data Collection</a:t>
            </a:r>
            <a:endParaRPr b="1">
              <a:solidFill>
                <a:srgbClr val="E62020"/>
              </a:solidFill>
            </a:endParaRPr>
          </a:p>
        </p:txBody>
      </p:sp>
      <p:sp>
        <p:nvSpPr>
          <p:cNvPr id="230" name="Google Shape;230;p29"/>
          <p:cNvSpPr txBox="1"/>
          <p:nvPr>
            <p:ph idx="1" type="body"/>
          </p:nvPr>
        </p:nvSpPr>
        <p:spPr>
          <a:xfrm>
            <a:off x="1037525" y="3409575"/>
            <a:ext cx="7390800" cy="10872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SzPts val="935"/>
              <a:buNone/>
            </a:pPr>
            <a:r>
              <a:rPr lang="en" sz="1205">
                <a:solidFill>
                  <a:schemeClr val="dk1"/>
                </a:solidFill>
              </a:rPr>
              <a:t>The data is collected through video extraction recorded by a Remotely Operated Underwater Vehicle (ROV) conducting surveys of coral reefs at depths ranging from 8 to 15 meters underwater in the North Bali Sea.</a:t>
            </a:r>
            <a:endParaRPr sz="1205">
              <a:solidFill>
                <a:schemeClr val="dk1"/>
              </a:solidFill>
            </a:endParaRPr>
          </a:p>
          <a:p>
            <a:pPr indent="0" lvl="0" marL="0" rtl="0" algn="just">
              <a:spcBef>
                <a:spcPts val="1200"/>
              </a:spcBef>
              <a:spcAft>
                <a:spcPts val="1200"/>
              </a:spcAft>
              <a:buSzPts val="935"/>
              <a:buNone/>
            </a:pPr>
            <a:r>
              <a:rPr lang="en" sz="1205">
                <a:solidFill>
                  <a:schemeClr val="dk1"/>
                </a:solidFill>
              </a:rPr>
              <a:t>The extracted images then proceed to undergo manual annotation into seven distinct classes within Roboflow, enabling a detailed classification of coral life forms.</a:t>
            </a:r>
            <a:endParaRPr sz="1205">
              <a:solidFill>
                <a:schemeClr val="dk1"/>
              </a:solidFill>
            </a:endParaRPr>
          </a:p>
        </p:txBody>
      </p:sp>
      <p:pic>
        <p:nvPicPr>
          <p:cNvPr id="231" name="Google Shape;231;p29"/>
          <p:cNvPicPr preferRelativeResize="0"/>
          <p:nvPr/>
        </p:nvPicPr>
        <p:blipFill rotWithShape="1">
          <a:blip r:embed="rId3">
            <a:alphaModFix/>
          </a:blip>
          <a:srcRect b="0" l="16589" r="24077" t="29323"/>
          <a:stretch/>
        </p:blipFill>
        <p:spPr>
          <a:xfrm flipH="1">
            <a:off x="744652" y="968375"/>
            <a:ext cx="3375698" cy="2261949"/>
          </a:xfrm>
          <a:prstGeom prst="rect">
            <a:avLst/>
          </a:prstGeom>
          <a:noFill/>
          <a:ln>
            <a:noFill/>
          </a:ln>
        </p:spPr>
      </p:pic>
      <p:pic>
        <p:nvPicPr>
          <p:cNvPr id="232" name="Google Shape;232;p29"/>
          <p:cNvPicPr preferRelativeResize="0"/>
          <p:nvPr/>
        </p:nvPicPr>
        <p:blipFill>
          <a:blip r:embed="rId4">
            <a:alphaModFix/>
          </a:blip>
          <a:stretch>
            <a:fillRect/>
          </a:stretch>
        </p:blipFill>
        <p:spPr>
          <a:xfrm>
            <a:off x="4206224" y="968375"/>
            <a:ext cx="4221964" cy="2261949"/>
          </a:xfrm>
          <a:prstGeom prst="rect">
            <a:avLst/>
          </a:prstGeom>
          <a:noFill/>
          <a:ln>
            <a:noFill/>
          </a:ln>
        </p:spPr>
      </p:pic>
      <p:sp>
        <p:nvSpPr>
          <p:cNvPr id="233" name="Google Shape;233;p29"/>
          <p:cNvSpPr/>
          <p:nvPr/>
        </p:nvSpPr>
        <p:spPr>
          <a:xfrm>
            <a:off x="820850" y="3552075"/>
            <a:ext cx="145200" cy="145200"/>
          </a:xfrm>
          <a:prstGeom prst="ellipse">
            <a:avLst/>
          </a:prstGeom>
          <a:solidFill>
            <a:schemeClr val="lt1"/>
          </a:solidFill>
          <a:ln cap="flat" cmpd="sng" w="9525">
            <a:solidFill>
              <a:srgbClr val="E6202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34" name="Google Shape;234;p29"/>
          <p:cNvSpPr/>
          <p:nvPr/>
        </p:nvSpPr>
        <p:spPr>
          <a:xfrm>
            <a:off x="868400" y="3597075"/>
            <a:ext cx="50100" cy="55200"/>
          </a:xfrm>
          <a:prstGeom prst="rect">
            <a:avLst/>
          </a:prstGeom>
          <a:solidFill>
            <a:srgbClr val="E62020"/>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35" name="Google Shape;235;p29"/>
          <p:cNvSpPr/>
          <p:nvPr/>
        </p:nvSpPr>
        <p:spPr>
          <a:xfrm>
            <a:off x="820850" y="4351575"/>
            <a:ext cx="145200" cy="145200"/>
          </a:xfrm>
          <a:prstGeom prst="ellipse">
            <a:avLst/>
          </a:prstGeom>
          <a:solidFill>
            <a:schemeClr val="lt1"/>
          </a:solidFill>
          <a:ln cap="flat" cmpd="sng" w="9525">
            <a:solidFill>
              <a:srgbClr val="E6202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36" name="Google Shape;236;p29"/>
          <p:cNvSpPr/>
          <p:nvPr/>
        </p:nvSpPr>
        <p:spPr>
          <a:xfrm>
            <a:off x="868400" y="4396575"/>
            <a:ext cx="50100" cy="55200"/>
          </a:xfrm>
          <a:prstGeom prst="rect">
            <a:avLst/>
          </a:prstGeom>
          <a:solidFill>
            <a:srgbClr val="E62020"/>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237" name="Google Shape;237;p29"/>
          <p:cNvPicPr preferRelativeResize="0"/>
          <p:nvPr/>
        </p:nvPicPr>
        <p:blipFill>
          <a:blip r:embed="rId5">
            <a:alphaModFix/>
          </a:blip>
          <a:stretch>
            <a:fillRect/>
          </a:stretch>
        </p:blipFill>
        <p:spPr>
          <a:xfrm rot="10800000">
            <a:off x="8267700" y="-12"/>
            <a:ext cx="876300" cy="828675"/>
          </a:xfrm>
          <a:prstGeom prst="rect">
            <a:avLst/>
          </a:prstGeom>
          <a:noFill/>
          <a:ln>
            <a:noFill/>
          </a:ln>
        </p:spPr>
      </p:pic>
      <p:pic>
        <p:nvPicPr>
          <p:cNvPr id="238" name="Google Shape;238;p29"/>
          <p:cNvPicPr preferRelativeResize="0"/>
          <p:nvPr/>
        </p:nvPicPr>
        <p:blipFill>
          <a:blip r:embed="rId6">
            <a:alphaModFix/>
          </a:blip>
          <a:stretch>
            <a:fillRect/>
          </a:stretch>
        </p:blipFill>
        <p:spPr>
          <a:xfrm rot="10800000">
            <a:off x="0" y="4600575"/>
            <a:ext cx="1028700" cy="542925"/>
          </a:xfrm>
          <a:prstGeom prst="rect">
            <a:avLst/>
          </a:prstGeom>
          <a:noFill/>
          <a:ln>
            <a:noFill/>
          </a:ln>
        </p:spPr>
      </p:pic>
      <p:sp>
        <p:nvSpPr>
          <p:cNvPr id="239" name="Google Shape;239;p29"/>
          <p:cNvSpPr txBox="1"/>
          <p:nvPr/>
        </p:nvSpPr>
        <p:spPr>
          <a:xfrm>
            <a:off x="744650" y="2970525"/>
            <a:ext cx="1703100" cy="25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800">
                <a:solidFill>
                  <a:schemeClr val="lt1"/>
                </a:solidFill>
              </a:rPr>
              <a:t>ROV / Underwater Robot</a:t>
            </a:r>
            <a:endParaRPr b="1" sz="800">
              <a:solidFill>
                <a:schemeClr val="lt1"/>
              </a:solidFill>
            </a:endParaRPr>
          </a:p>
        </p:txBody>
      </p:sp>
      <p:sp>
        <p:nvSpPr>
          <p:cNvPr id="240" name="Google Shape;240;p29"/>
          <p:cNvSpPr txBox="1"/>
          <p:nvPr/>
        </p:nvSpPr>
        <p:spPr>
          <a:xfrm>
            <a:off x="4206225" y="2970525"/>
            <a:ext cx="1137300" cy="25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800">
                <a:solidFill>
                  <a:schemeClr val="lt1"/>
                </a:solidFill>
              </a:rPr>
              <a:t>Manual Annotation</a:t>
            </a:r>
            <a:endParaRPr b="1" sz="800">
              <a:solidFill>
                <a:schemeClr val="lt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30"/>
          <p:cNvSpPr txBox="1"/>
          <p:nvPr>
            <p:ph type="title"/>
          </p:nvPr>
        </p:nvSpPr>
        <p:spPr>
          <a:xfrm>
            <a:off x="311700" y="2164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solidFill>
                  <a:srgbClr val="E62020"/>
                </a:solidFill>
              </a:rPr>
              <a:t>Data Understanding</a:t>
            </a:r>
            <a:endParaRPr b="1">
              <a:solidFill>
                <a:srgbClr val="E62020"/>
              </a:solidFill>
            </a:endParaRPr>
          </a:p>
        </p:txBody>
      </p:sp>
      <p:sp>
        <p:nvSpPr>
          <p:cNvPr id="246" name="Google Shape;246;p30"/>
          <p:cNvSpPr txBox="1"/>
          <p:nvPr>
            <p:ph idx="1" type="body"/>
          </p:nvPr>
        </p:nvSpPr>
        <p:spPr>
          <a:xfrm>
            <a:off x="539850" y="976150"/>
            <a:ext cx="1502100" cy="3081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SzPts val="935"/>
              <a:buNone/>
            </a:pPr>
            <a:r>
              <a:rPr b="1" lang="en" sz="1205">
                <a:solidFill>
                  <a:srgbClr val="E62020"/>
                </a:solidFill>
              </a:rPr>
              <a:t>Coral Branching</a:t>
            </a:r>
            <a:endParaRPr b="1" sz="1205">
              <a:solidFill>
                <a:srgbClr val="E62020"/>
              </a:solidFill>
            </a:endParaRPr>
          </a:p>
        </p:txBody>
      </p:sp>
      <p:sp>
        <p:nvSpPr>
          <p:cNvPr id="247" name="Google Shape;247;p30"/>
          <p:cNvSpPr/>
          <p:nvPr/>
        </p:nvSpPr>
        <p:spPr>
          <a:xfrm>
            <a:off x="387800" y="1111525"/>
            <a:ext cx="118800" cy="118800"/>
          </a:xfrm>
          <a:prstGeom prst="ellipse">
            <a:avLst/>
          </a:prstGeom>
          <a:solidFill>
            <a:schemeClr val="lt1"/>
          </a:solidFill>
          <a:ln cap="flat" cmpd="sng" w="9525">
            <a:solidFill>
              <a:srgbClr val="E6202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8" name="Google Shape;248;p30"/>
          <p:cNvSpPr/>
          <p:nvPr/>
        </p:nvSpPr>
        <p:spPr>
          <a:xfrm>
            <a:off x="426537" y="1148185"/>
            <a:ext cx="40800" cy="45300"/>
          </a:xfrm>
          <a:prstGeom prst="rect">
            <a:avLst/>
          </a:prstGeom>
          <a:solidFill>
            <a:srgbClr val="E62020"/>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9" name="Google Shape;249;p30"/>
          <p:cNvSpPr/>
          <p:nvPr/>
        </p:nvSpPr>
        <p:spPr>
          <a:xfrm>
            <a:off x="387900" y="1926550"/>
            <a:ext cx="118800" cy="118800"/>
          </a:xfrm>
          <a:prstGeom prst="ellipse">
            <a:avLst/>
          </a:prstGeom>
          <a:solidFill>
            <a:schemeClr val="lt1"/>
          </a:solidFill>
          <a:ln cap="flat" cmpd="sng" w="9525">
            <a:solidFill>
              <a:srgbClr val="E6202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50" name="Google Shape;250;p30"/>
          <p:cNvSpPr/>
          <p:nvPr/>
        </p:nvSpPr>
        <p:spPr>
          <a:xfrm>
            <a:off x="426752" y="1963318"/>
            <a:ext cx="40800" cy="45300"/>
          </a:xfrm>
          <a:prstGeom prst="rect">
            <a:avLst/>
          </a:prstGeom>
          <a:solidFill>
            <a:srgbClr val="E62020"/>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251" name="Google Shape;251;p30"/>
          <p:cNvPicPr preferRelativeResize="0"/>
          <p:nvPr/>
        </p:nvPicPr>
        <p:blipFill>
          <a:blip r:embed="rId3">
            <a:alphaModFix/>
          </a:blip>
          <a:stretch>
            <a:fillRect/>
          </a:stretch>
        </p:blipFill>
        <p:spPr>
          <a:xfrm rot="10800000">
            <a:off x="8267700" y="-12"/>
            <a:ext cx="876300" cy="828675"/>
          </a:xfrm>
          <a:prstGeom prst="rect">
            <a:avLst/>
          </a:prstGeom>
          <a:noFill/>
          <a:ln>
            <a:noFill/>
          </a:ln>
        </p:spPr>
      </p:pic>
      <p:pic>
        <p:nvPicPr>
          <p:cNvPr id="252" name="Google Shape;252;p30"/>
          <p:cNvPicPr preferRelativeResize="0"/>
          <p:nvPr/>
        </p:nvPicPr>
        <p:blipFill>
          <a:blip r:embed="rId4">
            <a:alphaModFix/>
          </a:blip>
          <a:stretch>
            <a:fillRect/>
          </a:stretch>
        </p:blipFill>
        <p:spPr>
          <a:xfrm rot="10800000">
            <a:off x="0" y="4600575"/>
            <a:ext cx="1028700" cy="542925"/>
          </a:xfrm>
          <a:prstGeom prst="rect">
            <a:avLst/>
          </a:prstGeom>
          <a:noFill/>
          <a:ln>
            <a:noFill/>
          </a:ln>
        </p:spPr>
      </p:pic>
      <p:pic>
        <p:nvPicPr>
          <p:cNvPr id="253" name="Google Shape;253;p30"/>
          <p:cNvPicPr preferRelativeResize="0"/>
          <p:nvPr/>
        </p:nvPicPr>
        <p:blipFill>
          <a:blip r:embed="rId5">
            <a:alphaModFix/>
          </a:blip>
          <a:stretch>
            <a:fillRect/>
          </a:stretch>
        </p:blipFill>
        <p:spPr>
          <a:xfrm>
            <a:off x="2194350" y="1009850"/>
            <a:ext cx="1042747" cy="723325"/>
          </a:xfrm>
          <a:prstGeom prst="rect">
            <a:avLst/>
          </a:prstGeom>
          <a:noFill/>
          <a:ln>
            <a:noFill/>
          </a:ln>
        </p:spPr>
      </p:pic>
      <p:pic>
        <p:nvPicPr>
          <p:cNvPr id="254" name="Google Shape;254;p30"/>
          <p:cNvPicPr preferRelativeResize="0"/>
          <p:nvPr/>
        </p:nvPicPr>
        <p:blipFill>
          <a:blip r:embed="rId6">
            <a:alphaModFix/>
          </a:blip>
          <a:stretch>
            <a:fillRect/>
          </a:stretch>
        </p:blipFill>
        <p:spPr>
          <a:xfrm>
            <a:off x="3125805" y="1009850"/>
            <a:ext cx="1017345" cy="702114"/>
          </a:xfrm>
          <a:prstGeom prst="rect">
            <a:avLst/>
          </a:prstGeom>
          <a:noFill/>
          <a:ln>
            <a:noFill/>
          </a:ln>
        </p:spPr>
      </p:pic>
      <p:sp>
        <p:nvSpPr>
          <p:cNvPr id="255" name="Google Shape;255;p30"/>
          <p:cNvSpPr txBox="1"/>
          <p:nvPr/>
        </p:nvSpPr>
        <p:spPr>
          <a:xfrm>
            <a:off x="539850" y="1262763"/>
            <a:ext cx="1719900" cy="47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dk1"/>
                </a:solidFill>
              </a:rPr>
              <a:t>Coral structure resembles tree-like branches.</a:t>
            </a:r>
            <a:endParaRPr sz="900">
              <a:solidFill>
                <a:schemeClr val="dk1"/>
              </a:solidFill>
            </a:endParaRPr>
          </a:p>
        </p:txBody>
      </p:sp>
      <p:sp>
        <p:nvSpPr>
          <p:cNvPr id="256" name="Google Shape;256;p30"/>
          <p:cNvSpPr txBox="1"/>
          <p:nvPr>
            <p:ph idx="1" type="body"/>
          </p:nvPr>
        </p:nvSpPr>
        <p:spPr>
          <a:xfrm>
            <a:off x="539850" y="1798350"/>
            <a:ext cx="1502100" cy="3081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SzPts val="935"/>
              <a:buNone/>
            </a:pPr>
            <a:r>
              <a:rPr b="1" lang="en" sz="1205">
                <a:solidFill>
                  <a:srgbClr val="E62020"/>
                </a:solidFill>
              </a:rPr>
              <a:t>Coral Tabulate</a:t>
            </a:r>
            <a:endParaRPr b="1" sz="1205">
              <a:solidFill>
                <a:srgbClr val="E62020"/>
              </a:solidFill>
            </a:endParaRPr>
          </a:p>
        </p:txBody>
      </p:sp>
      <p:sp>
        <p:nvSpPr>
          <p:cNvPr id="257" name="Google Shape;257;p30"/>
          <p:cNvSpPr txBox="1"/>
          <p:nvPr/>
        </p:nvSpPr>
        <p:spPr>
          <a:xfrm>
            <a:off x="539850" y="2084975"/>
            <a:ext cx="1502100" cy="47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dk1"/>
                </a:solidFill>
              </a:rPr>
              <a:t>Corals form flat, tabletop-like structures.</a:t>
            </a:r>
            <a:endParaRPr sz="900">
              <a:solidFill>
                <a:schemeClr val="dk1"/>
              </a:solidFill>
            </a:endParaRPr>
          </a:p>
        </p:txBody>
      </p:sp>
      <p:pic>
        <p:nvPicPr>
          <p:cNvPr id="258" name="Google Shape;258;p30"/>
          <p:cNvPicPr preferRelativeResize="0"/>
          <p:nvPr/>
        </p:nvPicPr>
        <p:blipFill rotWithShape="1">
          <a:blip r:embed="rId7">
            <a:alphaModFix/>
          </a:blip>
          <a:srcRect b="0" l="3458" r="5301" t="0"/>
          <a:stretch/>
        </p:blipFill>
        <p:spPr>
          <a:xfrm>
            <a:off x="2218450" y="1885575"/>
            <a:ext cx="945350" cy="722375"/>
          </a:xfrm>
          <a:prstGeom prst="rect">
            <a:avLst/>
          </a:prstGeom>
          <a:noFill/>
          <a:ln>
            <a:noFill/>
          </a:ln>
        </p:spPr>
      </p:pic>
      <p:pic>
        <p:nvPicPr>
          <p:cNvPr id="259" name="Google Shape;259;p30"/>
          <p:cNvPicPr preferRelativeResize="0"/>
          <p:nvPr/>
        </p:nvPicPr>
        <p:blipFill rotWithShape="1">
          <a:blip r:embed="rId8">
            <a:alphaModFix/>
          </a:blip>
          <a:srcRect b="0" l="7509" r="1024" t="0"/>
          <a:stretch/>
        </p:blipFill>
        <p:spPr>
          <a:xfrm>
            <a:off x="3149900" y="1885575"/>
            <a:ext cx="1017350" cy="722375"/>
          </a:xfrm>
          <a:prstGeom prst="rect">
            <a:avLst/>
          </a:prstGeom>
          <a:noFill/>
          <a:ln>
            <a:noFill/>
          </a:ln>
        </p:spPr>
      </p:pic>
      <p:sp>
        <p:nvSpPr>
          <p:cNvPr id="260" name="Google Shape;260;p30"/>
          <p:cNvSpPr/>
          <p:nvPr/>
        </p:nvSpPr>
        <p:spPr>
          <a:xfrm>
            <a:off x="388000" y="2748750"/>
            <a:ext cx="118800" cy="118800"/>
          </a:xfrm>
          <a:prstGeom prst="ellipse">
            <a:avLst/>
          </a:prstGeom>
          <a:solidFill>
            <a:schemeClr val="lt1"/>
          </a:solidFill>
          <a:ln cap="flat" cmpd="sng" w="9525">
            <a:solidFill>
              <a:srgbClr val="E6202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61" name="Google Shape;261;p30"/>
          <p:cNvSpPr/>
          <p:nvPr/>
        </p:nvSpPr>
        <p:spPr>
          <a:xfrm>
            <a:off x="426852" y="2785518"/>
            <a:ext cx="40800" cy="45300"/>
          </a:xfrm>
          <a:prstGeom prst="rect">
            <a:avLst/>
          </a:prstGeom>
          <a:solidFill>
            <a:srgbClr val="E62020"/>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62" name="Google Shape;262;p30"/>
          <p:cNvSpPr txBox="1"/>
          <p:nvPr>
            <p:ph idx="1" type="body"/>
          </p:nvPr>
        </p:nvSpPr>
        <p:spPr>
          <a:xfrm>
            <a:off x="539950" y="2620550"/>
            <a:ext cx="1602300" cy="3081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SzPts val="935"/>
              <a:buNone/>
            </a:pPr>
            <a:r>
              <a:rPr b="1" lang="en" sz="1205">
                <a:solidFill>
                  <a:srgbClr val="E62020"/>
                </a:solidFill>
              </a:rPr>
              <a:t>Coral Massive</a:t>
            </a:r>
            <a:endParaRPr b="1" sz="1205">
              <a:solidFill>
                <a:srgbClr val="E62020"/>
              </a:solidFill>
            </a:endParaRPr>
          </a:p>
        </p:txBody>
      </p:sp>
      <p:sp>
        <p:nvSpPr>
          <p:cNvPr id="263" name="Google Shape;263;p30"/>
          <p:cNvSpPr txBox="1"/>
          <p:nvPr/>
        </p:nvSpPr>
        <p:spPr>
          <a:xfrm>
            <a:off x="539950" y="2907175"/>
            <a:ext cx="1578300" cy="47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dk1"/>
                </a:solidFill>
              </a:rPr>
              <a:t>Solid appearance with a rounded or boulder-like shape.</a:t>
            </a:r>
            <a:endParaRPr sz="900">
              <a:solidFill>
                <a:schemeClr val="dk1"/>
              </a:solidFill>
            </a:endParaRPr>
          </a:p>
        </p:txBody>
      </p:sp>
      <p:pic>
        <p:nvPicPr>
          <p:cNvPr id="264" name="Google Shape;264;p30"/>
          <p:cNvPicPr preferRelativeResize="0"/>
          <p:nvPr/>
        </p:nvPicPr>
        <p:blipFill rotWithShape="1">
          <a:blip r:embed="rId9">
            <a:alphaModFix/>
          </a:blip>
          <a:srcRect b="0" l="5980" r="3126" t="0"/>
          <a:stretch/>
        </p:blipFill>
        <p:spPr>
          <a:xfrm>
            <a:off x="2180450" y="2760350"/>
            <a:ext cx="945350" cy="722375"/>
          </a:xfrm>
          <a:prstGeom prst="rect">
            <a:avLst/>
          </a:prstGeom>
          <a:noFill/>
          <a:ln>
            <a:noFill/>
          </a:ln>
        </p:spPr>
      </p:pic>
      <p:pic>
        <p:nvPicPr>
          <p:cNvPr id="265" name="Google Shape;265;p30"/>
          <p:cNvPicPr preferRelativeResize="0"/>
          <p:nvPr/>
        </p:nvPicPr>
        <p:blipFill rotWithShape="1">
          <a:blip r:embed="rId10">
            <a:alphaModFix/>
          </a:blip>
          <a:srcRect b="0" l="1708" r="4394" t="0"/>
          <a:stretch/>
        </p:blipFill>
        <p:spPr>
          <a:xfrm>
            <a:off x="3149900" y="2760350"/>
            <a:ext cx="1017350" cy="722375"/>
          </a:xfrm>
          <a:prstGeom prst="rect">
            <a:avLst/>
          </a:prstGeom>
          <a:noFill/>
          <a:ln>
            <a:noFill/>
          </a:ln>
        </p:spPr>
      </p:pic>
      <p:sp>
        <p:nvSpPr>
          <p:cNvPr id="266" name="Google Shape;266;p30"/>
          <p:cNvSpPr/>
          <p:nvPr/>
        </p:nvSpPr>
        <p:spPr>
          <a:xfrm>
            <a:off x="387900" y="3647150"/>
            <a:ext cx="118800" cy="118800"/>
          </a:xfrm>
          <a:prstGeom prst="ellipse">
            <a:avLst/>
          </a:prstGeom>
          <a:solidFill>
            <a:schemeClr val="lt1"/>
          </a:solidFill>
          <a:ln cap="flat" cmpd="sng" w="9525">
            <a:solidFill>
              <a:srgbClr val="E6202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67" name="Google Shape;267;p30"/>
          <p:cNvSpPr/>
          <p:nvPr/>
        </p:nvSpPr>
        <p:spPr>
          <a:xfrm>
            <a:off x="426752" y="3683918"/>
            <a:ext cx="40800" cy="45300"/>
          </a:xfrm>
          <a:prstGeom prst="rect">
            <a:avLst/>
          </a:prstGeom>
          <a:solidFill>
            <a:srgbClr val="E62020"/>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68" name="Google Shape;268;p30"/>
          <p:cNvSpPr txBox="1"/>
          <p:nvPr>
            <p:ph idx="1" type="body"/>
          </p:nvPr>
        </p:nvSpPr>
        <p:spPr>
          <a:xfrm>
            <a:off x="539850" y="3518950"/>
            <a:ext cx="1602300" cy="3081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SzPts val="935"/>
              <a:buNone/>
            </a:pPr>
            <a:r>
              <a:rPr b="1" lang="en" sz="1205">
                <a:solidFill>
                  <a:srgbClr val="E62020"/>
                </a:solidFill>
              </a:rPr>
              <a:t>Coral Submassive</a:t>
            </a:r>
            <a:endParaRPr b="1" sz="1205">
              <a:solidFill>
                <a:srgbClr val="E62020"/>
              </a:solidFill>
            </a:endParaRPr>
          </a:p>
        </p:txBody>
      </p:sp>
      <p:sp>
        <p:nvSpPr>
          <p:cNvPr id="269" name="Google Shape;269;p30"/>
          <p:cNvSpPr txBox="1"/>
          <p:nvPr/>
        </p:nvSpPr>
        <p:spPr>
          <a:xfrm>
            <a:off x="539850" y="3805575"/>
            <a:ext cx="1602300" cy="94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dk1"/>
                </a:solidFill>
              </a:rPr>
              <a:t>Combination of massive and branching structures. Rounded or columnar structures with irregular branching components.</a:t>
            </a:r>
            <a:endParaRPr sz="900">
              <a:solidFill>
                <a:schemeClr val="dk1"/>
              </a:solidFill>
            </a:endParaRPr>
          </a:p>
        </p:txBody>
      </p:sp>
      <p:pic>
        <p:nvPicPr>
          <p:cNvPr id="270" name="Google Shape;270;p30"/>
          <p:cNvPicPr preferRelativeResize="0"/>
          <p:nvPr/>
        </p:nvPicPr>
        <p:blipFill rotWithShape="1">
          <a:blip r:embed="rId11">
            <a:alphaModFix/>
          </a:blip>
          <a:srcRect b="7183" l="0" r="0" t="0"/>
          <a:stretch/>
        </p:blipFill>
        <p:spPr>
          <a:xfrm>
            <a:off x="2190150" y="3635053"/>
            <a:ext cx="945350" cy="999547"/>
          </a:xfrm>
          <a:prstGeom prst="rect">
            <a:avLst/>
          </a:prstGeom>
          <a:noFill/>
          <a:ln>
            <a:noFill/>
          </a:ln>
        </p:spPr>
      </p:pic>
      <p:sp>
        <p:nvSpPr>
          <p:cNvPr id="271" name="Google Shape;271;p30"/>
          <p:cNvSpPr txBox="1"/>
          <p:nvPr>
            <p:ph idx="1" type="body"/>
          </p:nvPr>
        </p:nvSpPr>
        <p:spPr>
          <a:xfrm>
            <a:off x="4932650" y="1009838"/>
            <a:ext cx="1502100" cy="3081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SzPts val="935"/>
              <a:buNone/>
            </a:pPr>
            <a:r>
              <a:rPr b="1" lang="en" sz="1205">
                <a:solidFill>
                  <a:srgbClr val="E62020"/>
                </a:solidFill>
              </a:rPr>
              <a:t>Coral Mushroom</a:t>
            </a:r>
            <a:endParaRPr b="1" sz="1205">
              <a:solidFill>
                <a:srgbClr val="E62020"/>
              </a:solidFill>
            </a:endParaRPr>
          </a:p>
        </p:txBody>
      </p:sp>
      <p:sp>
        <p:nvSpPr>
          <p:cNvPr id="272" name="Google Shape;272;p30"/>
          <p:cNvSpPr/>
          <p:nvPr/>
        </p:nvSpPr>
        <p:spPr>
          <a:xfrm>
            <a:off x="4780600" y="1145213"/>
            <a:ext cx="118800" cy="118800"/>
          </a:xfrm>
          <a:prstGeom prst="ellipse">
            <a:avLst/>
          </a:prstGeom>
          <a:solidFill>
            <a:schemeClr val="lt1"/>
          </a:solidFill>
          <a:ln cap="flat" cmpd="sng" w="9525">
            <a:solidFill>
              <a:srgbClr val="E6202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73" name="Google Shape;273;p30"/>
          <p:cNvSpPr/>
          <p:nvPr/>
        </p:nvSpPr>
        <p:spPr>
          <a:xfrm>
            <a:off x="4819337" y="1181873"/>
            <a:ext cx="40800" cy="45300"/>
          </a:xfrm>
          <a:prstGeom prst="rect">
            <a:avLst/>
          </a:prstGeom>
          <a:solidFill>
            <a:srgbClr val="E62020"/>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74" name="Google Shape;274;p30"/>
          <p:cNvSpPr/>
          <p:nvPr/>
        </p:nvSpPr>
        <p:spPr>
          <a:xfrm>
            <a:off x="4780700" y="2265038"/>
            <a:ext cx="118800" cy="118800"/>
          </a:xfrm>
          <a:prstGeom prst="ellipse">
            <a:avLst/>
          </a:prstGeom>
          <a:solidFill>
            <a:schemeClr val="lt1"/>
          </a:solidFill>
          <a:ln cap="flat" cmpd="sng" w="9525">
            <a:solidFill>
              <a:srgbClr val="E6202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75" name="Google Shape;275;p30"/>
          <p:cNvSpPr/>
          <p:nvPr/>
        </p:nvSpPr>
        <p:spPr>
          <a:xfrm>
            <a:off x="4819552" y="2301806"/>
            <a:ext cx="40800" cy="45300"/>
          </a:xfrm>
          <a:prstGeom prst="rect">
            <a:avLst/>
          </a:prstGeom>
          <a:solidFill>
            <a:srgbClr val="E62020"/>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76" name="Google Shape;276;p30"/>
          <p:cNvSpPr txBox="1"/>
          <p:nvPr/>
        </p:nvSpPr>
        <p:spPr>
          <a:xfrm>
            <a:off x="4932650" y="1296450"/>
            <a:ext cx="1840800" cy="63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dk1"/>
                </a:solidFill>
              </a:rPr>
              <a:t>Mushroom-like appearance with a flattened, circular or oval shape and a central mouth.</a:t>
            </a:r>
            <a:endParaRPr sz="900">
              <a:solidFill>
                <a:schemeClr val="dk1"/>
              </a:solidFill>
            </a:endParaRPr>
          </a:p>
        </p:txBody>
      </p:sp>
      <p:sp>
        <p:nvSpPr>
          <p:cNvPr id="277" name="Google Shape;277;p30"/>
          <p:cNvSpPr txBox="1"/>
          <p:nvPr>
            <p:ph idx="1" type="body"/>
          </p:nvPr>
        </p:nvSpPr>
        <p:spPr>
          <a:xfrm>
            <a:off x="4932650" y="2136838"/>
            <a:ext cx="1502100" cy="3081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SzPts val="935"/>
              <a:buNone/>
            </a:pPr>
            <a:r>
              <a:rPr b="1" lang="en" sz="1205">
                <a:solidFill>
                  <a:srgbClr val="E62020"/>
                </a:solidFill>
              </a:rPr>
              <a:t>Coral Foliose</a:t>
            </a:r>
            <a:endParaRPr b="1" sz="1205">
              <a:solidFill>
                <a:srgbClr val="E62020"/>
              </a:solidFill>
            </a:endParaRPr>
          </a:p>
        </p:txBody>
      </p:sp>
      <p:sp>
        <p:nvSpPr>
          <p:cNvPr id="278" name="Google Shape;278;p30"/>
          <p:cNvSpPr txBox="1"/>
          <p:nvPr/>
        </p:nvSpPr>
        <p:spPr>
          <a:xfrm>
            <a:off x="4932650" y="2423475"/>
            <a:ext cx="1894200" cy="90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dk1"/>
                </a:solidFill>
              </a:rPr>
              <a:t>Colonies form flattened, leaf-like structures, develop thin and plate-like formations that often create intricate and delicate appearances.</a:t>
            </a:r>
            <a:endParaRPr sz="900">
              <a:solidFill>
                <a:schemeClr val="dk1"/>
              </a:solidFill>
            </a:endParaRPr>
          </a:p>
        </p:txBody>
      </p:sp>
      <p:sp>
        <p:nvSpPr>
          <p:cNvPr id="279" name="Google Shape;279;p30"/>
          <p:cNvSpPr/>
          <p:nvPr/>
        </p:nvSpPr>
        <p:spPr>
          <a:xfrm>
            <a:off x="4780800" y="3620638"/>
            <a:ext cx="118800" cy="118800"/>
          </a:xfrm>
          <a:prstGeom prst="ellipse">
            <a:avLst/>
          </a:prstGeom>
          <a:solidFill>
            <a:schemeClr val="lt1"/>
          </a:solidFill>
          <a:ln cap="flat" cmpd="sng" w="9525">
            <a:solidFill>
              <a:srgbClr val="E6202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80" name="Google Shape;280;p30"/>
          <p:cNvSpPr/>
          <p:nvPr/>
        </p:nvSpPr>
        <p:spPr>
          <a:xfrm>
            <a:off x="4819652" y="3657406"/>
            <a:ext cx="40800" cy="45300"/>
          </a:xfrm>
          <a:prstGeom prst="rect">
            <a:avLst/>
          </a:prstGeom>
          <a:solidFill>
            <a:srgbClr val="E62020"/>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81" name="Google Shape;281;p30"/>
          <p:cNvSpPr txBox="1"/>
          <p:nvPr>
            <p:ph idx="1" type="body"/>
          </p:nvPr>
        </p:nvSpPr>
        <p:spPr>
          <a:xfrm>
            <a:off x="4932750" y="3492438"/>
            <a:ext cx="1602300" cy="3081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SzPts val="935"/>
              <a:buNone/>
            </a:pPr>
            <a:r>
              <a:rPr b="1" lang="en" sz="1205">
                <a:solidFill>
                  <a:srgbClr val="E62020"/>
                </a:solidFill>
              </a:rPr>
              <a:t>Coral Encrusting</a:t>
            </a:r>
            <a:endParaRPr b="1" sz="1205">
              <a:solidFill>
                <a:srgbClr val="E62020"/>
              </a:solidFill>
            </a:endParaRPr>
          </a:p>
        </p:txBody>
      </p:sp>
      <p:sp>
        <p:nvSpPr>
          <p:cNvPr id="282" name="Google Shape;282;p30"/>
          <p:cNvSpPr txBox="1"/>
          <p:nvPr/>
        </p:nvSpPr>
        <p:spPr>
          <a:xfrm>
            <a:off x="4932750" y="3779075"/>
            <a:ext cx="1956300" cy="54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dk1"/>
                </a:solidFill>
              </a:rPr>
              <a:t>Coral species where the colonies grow as thin layers, closely adhering to the substrate.</a:t>
            </a:r>
            <a:endParaRPr sz="900">
              <a:solidFill>
                <a:schemeClr val="dk1"/>
              </a:solidFill>
            </a:endParaRPr>
          </a:p>
        </p:txBody>
      </p:sp>
      <p:pic>
        <p:nvPicPr>
          <p:cNvPr id="283" name="Google Shape;283;p30"/>
          <p:cNvPicPr preferRelativeResize="0"/>
          <p:nvPr/>
        </p:nvPicPr>
        <p:blipFill>
          <a:blip r:embed="rId12">
            <a:alphaModFix/>
          </a:blip>
          <a:stretch>
            <a:fillRect/>
          </a:stretch>
        </p:blipFill>
        <p:spPr>
          <a:xfrm>
            <a:off x="6655475" y="1076986"/>
            <a:ext cx="977326" cy="900315"/>
          </a:xfrm>
          <a:prstGeom prst="rect">
            <a:avLst/>
          </a:prstGeom>
          <a:noFill/>
          <a:ln>
            <a:noFill/>
          </a:ln>
        </p:spPr>
      </p:pic>
      <p:pic>
        <p:nvPicPr>
          <p:cNvPr id="284" name="Google Shape;284;p30"/>
          <p:cNvPicPr preferRelativeResize="0"/>
          <p:nvPr/>
        </p:nvPicPr>
        <p:blipFill rotWithShape="1">
          <a:blip r:embed="rId13">
            <a:alphaModFix/>
          </a:blip>
          <a:srcRect b="0" l="3120" r="3744" t="0"/>
          <a:stretch/>
        </p:blipFill>
        <p:spPr>
          <a:xfrm>
            <a:off x="3149900" y="3668953"/>
            <a:ext cx="1017351" cy="953172"/>
          </a:xfrm>
          <a:prstGeom prst="rect">
            <a:avLst/>
          </a:prstGeom>
          <a:noFill/>
          <a:ln>
            <a:noFill/>
          </a:ln>
        </p:spPr>
      </p:pic>
      <p:pic>
        <p:nvPicPr>
          <p:cNvPr id="285" name="Google Shape;285;p30"/>
          <p:cNvPicPr preferRelativeResize="0"/>
          <p:nvPr/>
        </p:nvPicPr>
        <p:blipFill rotWithShape="1">
          <a:blip r:embed="rId14">
            <a:alphaModFix/>
          </a:blip>
          <a:srcRect b="0" l="9060" r="4486" t="0"/>
          <a:stretch/>
        </p:blipFill>
        <p:spPr>
          <a:xfrm>
            <a:off x="7648850" y="1076975"/>
            <a:ext cx="1017350" cy="781347"/>
          </a:xfrm>
          <a:prstGeom prst="rect">
            <a:avLst/>
          </a:prstGeom>
          <a:noFill/>
          <a:ln>
            <a:noFill/>
          </a:ln>
        </p:spPr>
      </p:pic>
      <p:pic>
        <p:nvPicPr>
          <p:cNvPr id="286" name="Google Shape;286;p30"/>
          <p:cNvPicPr preferRelativeResize="0"/>
          <p:nvPr/>
        </p:nvPicPr>
        <p:blipFill>
          <a:blip r:embed="rId15">
            <a:alphaModFix/>
          </a:blip>
          <a:stretch>
            <a:fillRect/>
          </a:stretch>
        </p:blipFill>
        <p:spPr>
          <a:xfrm>
            <a:off x="6946300" y="2270181"/>
            <a:ext cx="840549" cy="950202"/>
          </a:xfrm>
          <a:prstGeom prst="rect">
            <a:avLst/>
          </a:prstGeom>
          <a:noFill/>
          <a:ln>
            <a:noFill/>
          </a:ln>
        </p:spPr>
      </p:pic>
      <p:pic>
        <p:nvPicPr>
          <p:cNvPr id="287" name="Google Shape;287;p30"/>
          <p:cNvPicPr preferRelativeResize="0"/>
          <p:nvPr/>
        </p:nvPicPr>
        <p:blipFill>
          <a:blip r:embed="rId16">
            <a:alphaModFix/>
          </a:blip>
          <a:stretch>
            <a:fillRect/>
          </a:stretch>
        </p:blipFill>
        <p:spPr>
          <a:xfrm>
            <a:off x="7825651" y="2265662"/>
            <a:ext cx="840549" cy="959252"/>
          </a:xfrm>
          <a:prstGeom prst="rect">
            <a:avLst/>
          </a:prstGeom>
          <a:noFill/>
          <a:ln>
            <a:noFill/>
          </a:ln>
        </p:spPr>
      </p:pic>
      <p:pic>
        <p:nvPicPr>
          <p:cNvPr id="288" name="Google Shape;288;p30"/>
          <p:cNvPicPr preferRelativeResize="0"/>
          <p:nvPr/>
        </p:nvPicPr>
        <p:blipFill rotWithShape="1">
          <a:blip r:embed="rId17">
            <a:alphaModFix/>
          </a:blip>
          <a:srcRect b="0" l="13805" r="3426" t="0"/>
          <a:stretch/>
        </p:blipFill>
        <p:spPr>
          <a:xfrm>
            <a:off x="6697200" y="3581200"/>
            <a:ext cx="977325" cy="819070"/>
          </a:xfrm>
          <a:prstGeom prst="rect">
            <a:avLst/>
          </a:prstGeom>
          <a:noFill/>
          <a:ln>
            <a:noFill/>
          </a:ln>
        </p:spPr>
      </p:pic>
      <p:pic>
        <p:nvPicPr>
          <p:cNvPr id="289" name="Google Shape;289;p30"/>
          <p:cNvPicPr preferRelativeResize="0"/>
          <p:nvPr/>
        </p:nvPicPr>
        <p:blipFill>
          <a:blip r:embed="rId18">
            <a:alphaModFix/>
          </a:blip>
          <a:stretch>
            <a:fillRect/>
          </a:stretch>
        </p:blipFill>
        <p:spPr>
          <a:xfrm>
            <a:off x="7662750" y="3581200"/>
            <a:ext cx="1003451" cy="75257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pic>
        <p:nvPicPr>
          <p:cNvPr id="294" name="Google Shape;294;p31">
            <a:hlinkClick r:id="rId3"/>
          </p:cNvPr>
          <p:cNvPicPr preferRelativeResize="0"/>
          <p:nvPr/>
        </p:nvPicPr>
        <p:blipFill>
          <a:blip r:embed="rId4">
            <a:alphaModFix/>
          </a:blip>
          <a:stretch>
            <a:fillRect/>
          </a:stretch>
        </p:blipFill>
        <p:spPr>
          <a:xfrm>
            <a:off x="387900" y="1211900"/>
            <a:ext cx="3648136" cy="3128350"/>
          </a:xfrm>
          <a:prstGeom prst="rect">
            <a:avLst/>
          </a:prstGeom>
          <a:noFill/>
          <a:ln>
            <a:noFill/>
          </a:ln>
        </p:spPr>
      </p:pic>
      <p:sp>
        <p:nvSpPr>
          <p:cNvPr id="295" name="Google Shape;295;p31"/>
          <p:cNvSpPr txBox="1"/>
          <p:nvPr>
            <p:ph type="title"/>
          </p:nvPr>
        </p:nvSpPr>
        <p:spPr>
          <a:xfrm>
            <a:off x="311700" y="2164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solidFill>
                  <a:srgbClr val="E62020"/>
                </a:solidFill>
              </a:rPr>
              <a:t>Data Preparation</a:t>
            </a:r>
            <a:endParaRPr b="1">
              <a:solidFill>
                <a:srgbClr val="E62020"/>
              </a:solidFill>
            </a:endParaRPr>
          </a:p>
        </p:txBody>
      </p:sp>
      <p:sp>
        <p:nvSpPr>
          <p:cNvPr id="296" name="Google Shape;296;p31"/>
          <p:cNvSpPr txBox="1"/>
          <p:nvPr>
            <p:ph idx="1" type="body"/>
          </p:nvPr>
        </p:nvSpPr>
        <p:spPr>
          <a:xfrm>
            <a:off x="4298250" y="2179725"/>
            <a:ext cx="1556100" cy="1458900"/>
          </a:xfrm>
          <a:prstGeom prst="rect">
            <a:avLst/>
          </a:prstGeom>
        </p:spPr>
        <p:txBody>
          <a:bodyPr anchorCtr="0" anchor="t" bIns="91425" lIns="91425" spcFirstLastPara="1" rIns="91425" wrap="square" tIns="91425">
            <a:normAutofit/>
          </a:bodyPr>
          <a:lstStyle/>
          <a:p>
            <a:pPr indent="0" lvl="0" marL="0" rtl="0" algn="l">
              <a:spcBef>
                <a:spcPts val="1200"/>
              </a:spcBef>
              <a:spcAft>
                <a:spcPts val="0"/>
              </a:spcAft>
              <a:buNone/>
            </a:pPr>
            <a:r>
              <a:rPr b="1" lang="en" sz="1400">
                <a:solidFill>
                  <a:schemeClr val="dk1"/>
                </a:solidFill>
              </a:rPr>
              <a:t>Preprocessing</a:t>
            </a:r>
            <a:br>
              <a:rPr b="1" lang="en" sz="1700">
                <a:solidFill>
                  <a:schemeClr val="dk1"/>
                </a:solidFill>
              </a:rPr>
            </a:br>
            <a:r>
              <a:rPr lang="en" sz="1200">
                <a:solidFill>
                  <a:schemeClr val="dk1"/>
                </a:solidFill>
              </a:rPr>
              <a:t>Auto-Orient</a:t>
            </a:r>
            <a:br>
              <a:rPr lang="en" sz="1200">
                <a:solidFill>
                  <a:schemeClr val="dk1"/>
                </a:solidFill>
              </a:rPr>
            </a:br>
            <a:r>
              <a:rPr lang="en" sz="1200">
                <a:solidFill>
                  <a:schemeClr val="dk1"/>
                </a:solidFill>
              </a:rPr>
              <a:t>Resize (640x640)</a:t>
            </a:r>
            <a:endParaRPr sz="1200">
              <a:solidFill>
                <a:schemeClr val="dk1"/>
              </a:solidFill>
            </a:endParaRPr>
          </a:p>
          <a:p>
            <a:pPr indent="0" lvl="0" marL="0" rtl="0" algn="l">
              <a:spcBef>
                <a:spcPts val="1200"/>
              </a:spcBef>
              <a:spcAft>
                <a:spcPts val="0"/>
              </a:spcAft>
              <a:buClr>
                <a:schemeClr val="dk1"/>
              </a:buClr>
              <a:buSzPts val="1100"/>
              <a:buFont typeface="Arial"/>
              <a:buNone/>
            </a:pPr>
            <a:r>
              <a:t/>
            </a:r>
            <a:endParaRPr sz="1200">
              <a:solidFill>
                <a:schemeClr val="dk1"/>
              </a:solidFill>
            </a:endParaRPr>
          </a:p>
          <a:p>
            <a:pPr indent="0" lvl="0" marL="0" rtl="0" algn="l">
              <a:spcBef>
                <a:spcPts val="200"/>
              </a:spcBef>
              <a:spcAft>
                <a:spcPts val="1200"/>
              </a:spcAft>
              <a:buNone/>
            </a:pPr>
            <a:r>
              <a:t/>
            </a:r>
            <a:endParaRPr b="1" sz="1100">
              <a:solidFill>
                <a:schemeClr val="dk1"/>
              </a:solidFill>
            </a:endParaRPr>
          </a:p>
        </p:txBody>
      </p:sp>
      <p:pic>
        <p:nvPicPr>
          <p:cNvPr id="297" name="Google Shape;297;p31"/>
          <p:cNvPicPr preferRelativeResize="0"/>
          <p:nvPr/>
        </p:nvPicPr>
        <p:blipFill>
          <a:blip r:embed="rId5">
            <a:alphaModFix/>
          </a:blip>
          <a:stretch>
            <a:fillRect/>
          </a:stretch>
        </p:blipFill>
        <p:spPr>
          <a:xfrm>
            <a:off x="8115300" y="0"/>
            <a:ext cx="1028700" cy="542925"/>
          </a:xfrm>
          <a:prstGeom prst="rect">
            <a:avLst/>
          </a:prstGeom>
          <a:noFill/>
          <a:ln>
            <a:noFill/>
          </a:ln>
        </p:spPr>
      </p:pic>
      <p:pic>
        <p:nvPicPr>
          <p:cNvPr id="298" name="Google Shape;298;p31"/>
          <p:cNvPicPr preferRelativeResize="0"/>
          <p:nvPr/>
        </p:nvPicPr>
        <p:blipFill>
          <a:blip r:embed="rId5">
            <a:alphaModFix/>
          </a:blip>
          <a:stretch>
            <a:fillRect/>
          </a:stretch>
        </p:blipFill>
        <p:spPr>
          <a:xfrm rot="10800000">
            <a:off x="0" y="4600575"/>
            <a:ext cx="1028700" cy="542925"/>
          </a:xfrm>
          <a:prstGeom prst="rect">
            <a:avLst/>
          </a:prstGeom>
          <a:noFill/>
          <a:ln>
            <a:noFill/>
          </a:ln>
        </p:spPr>
      </p:pic>
      <p:pic>
        <p:nvPicPr>
          <p:cNvPr id="299" name="Google Shape;299;p31"/>
          <p:cNvPicPr preferRelativeResize="0"/>
          <p:nvPr/>
        </p:nvPicPr>
        <p:blipFill>
          <a:blip r:embed="rId6">
            <a:alphaModFix/>
          </a:blip>
          <a:stretch>
            <a:fillRect/>
          </a:stretch>
        </p:blipFill>
        <p:spPr>
          <a:xfrm>
            <a:off x="452227" y="1281422"/>
            <a:ext cx="1363317" cy="345977"/>
          </a:xfrm>
          <a:prstGeom prst="rect">
            <a:avLst/>
          </a:prstGeom>
          <a:noFill/>
          <a:ln cap="flat" cmpd="sng" w="38100">
            <a:solidFill>
              <a:schemeClr val="dk1"/>
            </a:solidFill>
            <a:prstDash val="solid"/>
            <a:round/>
            <a:headEnd len="sm" w="sm" type="none"/>
            <a:tailEnd len="sm" w="sm" type="none"/>
          </a:ln>
        </p:spPr>
      </p:pic>
      <p:sp>
        <p:nvSpPr>
          <p:cNvPr id="300" name="Google Shape;300;p31"/>
          <p:cNvSpPr txBox="1"/>
          <p:nvPr>
            <p:ph idx="1" type="body"/>
          </p:nvPr>
        </p:nvSpPr>
        <p:spPr>
          <a:xfrm>
            <a:off x="6967425" y="2103525"/>
            <a:ext cx="2684400" cy="1773900"/>
          </a:xfrm>
          <a:prstGeom prst="rect">
            <a:avLst/>
          </a:prstGeom>
        </p:spPr>
        <p:txBody>
          <a:bodyPr anchorCtr="0" anchor="t" bIns="91425" lIns="91425" spcFirstLastPara="1" rIns="91425" wrap="square" tIns="91425">
            <a:normAutofit/>
          </a:bodyPr>
          <a:lstStyle/>
          <a:p>
            <a:pPr indent="0" lvl="0" marL="0" rtl="0" algn="l">
              <a:spcBef>
                <a:spcPts val="1200"/>
              </a:spcBef>
              <a:spcAft>
                <a:spcPts val="0"/>
              </a:spcAft>
              <a:buNone/>
            </a:pPr>
            <a:r>
              <a:rPr b="1" lang="en" sz="1400">
                <a:solidFill>
                  <a:schemeClr val="dk1"/>
                </a:solidFill>
              </a:rPr>
              <a:t>Augmentation</a:t>
            </a:r>
            <a:br>
              <a:rPr b="1" lang="en" sz="1700">
                <a:solidFill>
                  <a:schemeClr val="dk1"/>
                </a:solidFill>
              </a:rPr>
            </a:br>
            <a:r>
              <a:rPr lang="en" sz="1200">
                <a:solidFill>
                  <a:schemeClr val="dk1"/>
                </a:solidFill>
              </a:rPr>
              <a:t>Flip (Horizontal, Vertical)</a:t>
            </a:r>
            <a:br>
              <a:rPr lang="en" sz="1200">
                <a:solidFill>
                  <a:schemeClr val="dk1"/>
                </a:solidFill>
              </a:rPr>
            </a:br>
            <a:r>
              <a:rPr lang="en" sz="1200">
                <a:solidFill>
                  <a:schemeClr val="dk1"/>
                </a:solidFill>
              </a:rPr>
              <a:t>Grayscale (15%)</a:t>
            </a:r>
            <a:br>
              <a:rPr lang="en" sz="1200">
                <a:solidFill>
                  <a:schemeClr val="dk1"/>
                </a:solidFill>
              </a:rPr>
            </a:br>
            <a:r>
              <a:rPr lang="en" sz="1200">
                <a:solidFill>
                  <a:schemeClr val="dk1"/>
                </a:solidFill>
              </a:rPr>
              <a:t>Hue (+/- 15°)</a:t>
            </a:r>
            <a:endParaRPr sz="1200">
              <a:solidFill>
                <a:schemeClr val="dk1"/>
              </a:solidFill>
            </a:endParaRPr>
          </a:p>
          <a:p>
            <a:pPr indent="0" lvl="0" marL="0" rtl="0" algn="l">
              <a:spcBef>
                <a:spcPts val="1200"/>
              </a:spcBef>
              <a:spcAft>
                <a:spcPts val="0"/>
              </a:spcAft>
              <a:buNone/>
            </a:pPr>
            <a:r>
              <a:t/>
            </a:r>
            <a:endParaRPr sz="1200">
              <a:solidFill>
                <a:schemeClr val="dk1"/>
              </a:solidFill>
            </a:endParaRPr>
          </a:p>
          <a:p>
            <a:pPr indent="0" lvl="0" marL="0" rtl="0" algn="l">
              <a:spcBef>
                <a:spcPts val="200"/>
              </a:spcBef>
              <a:spcAft>
                <a:spcPts val="1200"/>
              </a:spcAft>
              <a:buNone/>
            </a:pPr>
            <a:r>
              <a:t/>
            </a:r>
            <a:endParaRPr b="1" sz="1100">
              <a:solidFill>
                <a:schemeClr val="dk1"/>
              </a:solidFill>
            </a:endParaRPr>
          </a:p>
        </p:txBody>
      </p:sp>
      <p:pic>
        <p:nvPicPr>
          <p:cNvPr id="301" name="Google Shape;301;p31"/>
          <p:cNvPicPr preferRelativeResize="0"/>
          <p:nvPr/>
        </p:nvPicPr>
        <p:blipFill>
          <a:blip r:embed="rId7">
            <a:alphaModFix/>
          </a:blip>
          <a:stretch>
            <a:fillRect/>
          </a:stretch>
        </p:blipFill>
        <p:spPr>
          <a:xfrm>
            <a:off x="4207175" y="3687024"/>
            <a:ext cx="4545948" cy="653238"/>
          </a:xfrm>
          <a:prstGeom prst="rect">
            <a:avLst/>
          </a:prstGeom>
          <a:noFill/>
          <a:ln>
            <a:noFill/>
          </a:ln>
        </p:spPr>
      </p:pic>
      <p:pic>
        <p:nvPicPr>
          <p:cNvPr id="302" name="Google Shape;302;p31"/>
          <p:cNvPicPr preferRelativeResize="0"/>
          <p:nvPr/>
        </p:nvPicPr>
        <p:blipFill>
          <a:blip r:embed="rId8">
            <a:alphaModFix/>
          </a:blip>
          <a:stretch>
            <a:fillRect/>
          </a:stretch>
        </p:blipFill>
        <p:spPr>
          <a:xfrm>
            <a:off x="4207175" y="1288074"/>
            <a:ext cx="4545951" cy="695802"/>
          </a:xfrm>
          <a:prstGeom prst="rect">
            <a:avLst/>
          </a:prstGeom>
          <a:noFill/>
          <a:ln>
            <a:noFill/>
          </a:ln>
        </p:spPr>
      </p:pic>
      <p:cxnSp>
        <p:nvCxnSpPr>
          <p:cNvPr id="303" name="Google Shape;303;p31"/>
          <p:cNvCxnSpPr/>
          <p:nvPr/>
        </p:nvCxnSpPr>
        <p:spPr>
          <a:xfrm flipH="1">
            <a:off x="6405475" y="2168550"/>
            <a:ext cx="10800" cy="1105200"/>
          </a:xfrm>
          <a:prstGeom prst="straightConnector1">
            <a:avLst/>
          </a:prstGeom>
          <a:noFill/>
          <a:ln cap="flat" cmpd="sng" w="38100">
            <a:solidFill>
              <a:schemeClr val="dk2"/>
            </a:solidFill>
            <a:prstDash val="solid"/>
            <a:round/>
            <a:headEnd len="med" w="med" type="none"/>
            <a:tailEnd len="med" w="med" type="triangle"/>
          </a:ln>
        </p:spPr>
      </p:cxnSp>
      <p:sp>
        <p:nvSpPr>
          <p:cNvPr id="304" name="Google Shape;304;p31"/>
          <p:cNvSpPr txBox="1"/>
          <p:nvPr/>
        </p:nvSpPr>
        <p:spPr>
          <a:xfrm>
            <a:off x="5975275" y="960000"/>
            <a:ext cx="871200" cy="219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200"/>
              </a:spcAft>
              <a:buClr>
                <a:schemeClr val="dk1"/>
              </a:buClr>
              <a:buSzPts val="1100"/>
              <a:buFont typeface="Arial"/>
              <a:buNone/>
            </a:pPr>
            <a:r>
              <a:rPr b="1" lang="en">
                <a:solidFill>
                  <a:srgbClr val="E62020"/>
                </a:solidFill>
              </a:rPr>
              <a:t>Original</a:t>
            </a:r>
            <a:endParaRPr sz="1800">
              <a:solidFill>
                <a:srgbClr val="E62020"/>
              </a:solidFill>
            </a:endParaRPr>
          </a:p>
        </p:txBody>
      </p:sp>
      <p:sp>
        <p:nvSpPr>
          <p:cNvPr id="305" name="Google Shape;305;p31"/>
          <p:cNvSpPr txBox="1"/>
          <p:nvPr/>
        </p:nvSpPr>
        <p:spPr>
          <a:xfrm>
            <a:off x="5871775" y="3332488"/>
            <a:ext cx="1230600" cy="219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200"/>
              </a:spcAft>
              <a:buNone/>
            </a:pPr>
            <a:r>
              <a:rPr b="1" lang="en">
                <a:solidFill>
                  <a:srgbClr val="E62020"/>
                </a:solidFill>
              </a:rPr>
              <a:t>Augmented</a:t>
            </a:r>
            <a:endParaRPr sz="1800">
              <a:solidFill>
                <a:srgbClr val="E62020"/>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32"/>
          <p:cNvSpPr txBox="1"/>
          <p:nvPr>
            <p:ph type="title"/>
          </p:nvPr>
        </p:nvSpPr>
        <p:spPr>
          <a:xfrm>
            <a:off x="311700" y="2164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solidFill>
                  <a:srgbClr val="E62020"/>
                </a:solidFill>
              </a:rPr>
              <a:t>Model Development</a:t>
            </a:r>
            <a:endParaRPr b="1">
              <a:solidFill>
                <a:srgbClr val="E62020"/>
              </a:solidFill>
            </a:endParaRPr>
          </a:p>
        </p:txBody>
      </p:sp>
      <p:pic>
        <p:nvPicPr>
          <p:cNvPr id="311" name="Google Shape;311;p32"/>
          <p:cNvPicPr preferRelativeResize="0"/>
          <p:nvPr/>
        </p:nvPicPr>
        <p:blipFill>
          <a:blip r:embed="rId3">
            <a:alphaModFix/>
          </a:blip>
          <a:stretch>
            <a:fillRect/>
          </a:stretch>
        </p:blipFill>
        <p:spPr>
          <a:xfrm>
            <a:off x="8115300" y="0"/>
            <a:ext cx="1028700" cy="542925"/>
          </a:xfrm>
          <a:prstGeom prst="rect">
            <a:avLst/>
          </a:prstGeom>
          <a:noFill/>
          <a:ln>
            <a:noFill/>
          </a:ln>
        </p:spPr>
      </p:pic>
      <p:pic>
        <p:nvPicPr>
          <p:cNvPr id="312" name="Google Shape;312;p32"/>
          <p:cNvPicPr preferRelativeResize="0"/>
          <p:nvPr/>
        </p:nvPicPr>
        <p:blipFill>
          <a:blip r:embed="rId3">
            <a:alphaModFix/>
          </a:blip>
          <a:stretch>
            <a:fillRect/>
          </a:stretch>
        </p:blipFill>
        <p:spPr>
          <a:xfrm rot="10800000">
            <a:off x="0" y="4600575"/>
            <a:ext cx="1028700" cy="542925"/>
          </a:xfrm>
          <a:prstGeom prst="rect">
            <a:avLst/>
          </a:prstGeom>
          <a:noFill/>
          <a:ln>
            <a:noFill/>
          </a:ln>
        </p:spPr>
      </p:pic>
      <p:pic>
        <p:nvPicPr>
          <p:cNvPr id="313" name="Google Shape;313;p32"/>
          <p:cNvPicPr preferRelativeResize="0"/>
          <p:nvPr/>
        </p:nvPicPr>
        <p:blipFill>
          <a:blip r:embed="rId4">
            <a:alphaModFix/>
          </a:blip>
          <a:stretch>
            <a:fillRect/>
          </a:stretch>
        </p:blipFill>
        <p:spPr>
          <a:xfrm>
            <a:off x="6179650" y="1226000"/>
            <a:ext cx="2563779" cy="453683"/>
          </a:xfrm>
          <a:prstGeom prst="rect">
            <a:avLst/>
          </a:prstGeom>
          <a:noFill/>
          <a:ln>
            <a:noFill/>
          </a:ln>
        </p:spPr>
      </p:pic>
      <p:pic>
        <p:nvPicPr>
          <p:cNvPr id="314" name="Google Shape;314;p32"/>
          <p:cNvPicPr preferRelativeResize="0"/>
          <p:nvPr/>
        </p:nvPicPr>
        <p:blipFill>
          <a:blip r:embed="rId5">
            <a:alphaModFix/>
          </a:blip>
          <a:stretch>
            <a:fillRect/>
          </a:stretch>
        </p:blipFill>
        <p:spPr>
          <a:xfrm>
            <a:off x="6559431" y="2101058"/>
            <a:ext cx="2000583" cy="1046267"/>
          </a:xfrm>
          <a:prstGeom prst="rect">
            <a:avLst/>
          </a:prstGeom>
          <a:noFill/>
          <a:ln>
            <a:noFill/>
          </a:ln>
        </p:spPr>
      </p:pic>
      <p:pic>
        <p:nvPicPr>
          <p:cNvPr id="315" name="Google Shape;315;p32"/>
          <p:cNvPicPr preferRelativeResize="0"/>
          <p:nvPr/>
        </p:nvPicPr>
        <p:blipFill>
          <a:blip r:embed="rId6">
            <a:alphaModFix/>
          </a:blip>
          <a:stretch>
            <a:fillRect/>
          </a:stretch>
        </p:blipFill>
        <p:spPr>
          <a:xfrm>
            <a:off x="6231206" y="3568688"/>
            <a:ext cx="2563768" cy="626288"/>
          </a:xfrm>
          <a:prstGeom prst="rect">
            <a:avLst/>
          </a:prstGeom>
          <a:noFill/>
          <a:ln>
            <a:noFill/>
          </a:ln>
        </p:spPr>
      </p:pic>
      <p:sp>
        <p:nvSpPr>
          <p:cNvPr id="316" name="Google Shape;316;p32"/>
          <p:cNvSpPr/>
          <p:nvPr/>
        </p:nvSpPr>
        <p:spPr>
          <a:xfrm>
            <a:off x="289350" y="1014450"/>
            <a:ext cx="145200" cy="145200"/>
          </a:xfrm>
          <a:prstGeom prst="ellipse">
            <a:avLst/>
          </a:prstGeom>
          <a:solidFill>
            <a:schemeClr val="lt1"/>
          </a:solidFill>
          <a:ln cap="flat" cmpd="sng" w="9525">
            <a:solidFill>
              <a:srgbClr val="E6202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17" name="Google Shape;317;p32"/>
          <p:cNvSpPr/>
          <p:nvPr/>
        </p:nvSpPr>
        <p:spPr>
          <a:xfrm>
            <a:off x="336900" y="1059450"/>
            <a:ext cx="50100" cy="55200"/>
          </a:xfrm>
          <a:prstGeom prst="rect">
            <a:avLst/>
          </a:prstGeom>
          <a:solidFill>
            <a:srgbClr val="E62020"/>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18" name="Google Shape;318;p32"/>
          <p:cNvSpPr/>
          <p:nvPr/>
        </p:nvSpPr>
        <p:spPr>
          <a:xfrm>
            <a:off x="289350" y="2204800"/>
            <a:ext cx="145200" cy="145200"/>
          </a:xfrm>
          <a:prstGeom prst="ellipse">
            <a:avLst/>
          </a:prstGeom>
          <a:solidFill>
            <a:schemeClr val="lt1"/>
          </a:solidFill>
          <a:ln cap="flat" cmpd="sng" w="9525">
            <a:solidFill>
              <a:srgbClr val="E6202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19" name="Google Shape;319;p32"/>
          <p:cNvSpPr/>
          <p:nvPr/>
        </p:nvSpPr>
        <p:spPr>
          <a:xfrm>
            <a:off x="336900" y="2249800"/>
            <a:ext cx="50100" cy="55200"/>
          </a:xfrm>
          <a:prstGeom prst="rect">
            <a:avLst/>
          </a:prstGeom>
          <a:solidFill>
            <a:srgbClr val="E62020"/>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20" name="Google Shape;320;p32"/>
          <p:cNvSpPr txBox="1"/>
          <p:nvPr>
            <p:ph idx="1" type="body"/>
          </p:nvPr>
        </p:nvSpPr>
        <p:spPr>
          <a:xfrm>
            <a:off x="484475" y="865325"/>
            <a:ext cx="4992300" cy="37743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300">
                <a:solidFill>
                  <a:schemeClr val="dk1"/>
                </a:solidFill>
              </a:rPr>
              <a:t>Implementing</a:t>
            </a:r>
            <a:r>
              <a:rPr b="1" lang="en" sz="1300">
                <a:solidFill>
                  <a:schemeClr val="dk1"/>
                </a:solidFill>
              </a:rPr>
              <a:t> </a:t>
            </a:r>
            <a:r>
              <a:rPr b="1" lang="en" sz="1300">
                <a:solidFill>
                  <a:srgbClr val="E62020"/>
                </a:solidFill>
              </a:rPr>
              <a:t>YOLO</a:t>
            </a:r>
            <a:r>
              <a:rPr b="1" i="1" lang="en" sz="1300">
                <a:solidFill>
                  <a:schemeClr val="dk1"/>
                </a:solidFill>
              </a:rPr>
              <a:t> </a:t>
            </a:r>
            <a:r>
              <a:rPr i="1" lang="en" sz="1300">
                <a:solidFill>
                  <a:schemeClr val="dk1"/>
                </a:solidFill>
              </a:rPr>
              <a:t>(You Only Look Once) </a:t>
            </a:r>
            <a:r>
              <a:rPr lang="en" sz="1300">
                <a:solidFill>
                  <a:schemeClr val="dk1"/>
                </a:solidFill>
              </a:rPr>
              <a:t>as a state-of-the-art real-time object detection system that stands out for its real-time capabilities, achieving high accuracy and speed by simultaneously predicting bounding boxes and class probabilities with a single neural network.</a:t>
            </a:r>
            <a:endParaRPr sz="1300">
              <a:solidFill>
                <a:schemeClr val="dk1"/>
              </a:solidFill>
            </a:endParaRPr>
          </a:p>
          <a:p>
            <a:pPr indent="0" lvl="0" marL="0" rtl="0" algn="l">
              <a:lnSpc>
                <a:spcPct val="100000"/>
              </a:lnSpc>
              <a:spcBef>
                <a:spcPts val="0"/>
              </a:spcBef>
              <a:spcAft>
                <a:spcPts val="0"/>
              </a:spcAft>
              <a:buNone/>
            </a:pPr>
            <a:r>
              <a:t/>
            </a:r>
            <a:endParaRPr sz="1300">
              <a:solidFill>
                <a:schemeClr val="dk1"/>
              </a:solidFill>
            </a:endParaRPr>
          </a:p>
          <a:p>
            <a:pPr indent="0" lvl="0" marL="0" rtl="0" algn="l">
              <a:lnSpc>
                <a:spcPct val="100000"/>
              </a:lnSpc>
              <a:spcBef>
                <a:spcPts val="0"/>
              </a:spcBef>
              <a:spcAft>
                <a:spcPts val="0"/>
              </a:spcAft>
              <a:buNone/>
            </a:pPr>
            <a:r>
              <a:rPr lang="en" sz="1300">
                <a:solidFill>
                  <a:schemeClr val="dk1"/>
                </a:solidFill>
              </a:rPr>
              <a:t>Explore and</a:t>
            </a:r>
            <a:r>
              <a:rPr b="1" lang="en" sz="1300">
                <a:solidFill>
                  <a:schemeClr val="dk1"/>
                </a:solidFill>
              </a:rPr>
              <a:t> </a:t>
            </a:r>
            <a:r>
              <a:rPr lang="en" sz="1300">
                <a:solidFill>
                  <a:schemeClr val="dk1"/>
                </a:solidFill>
              </a:rPr>
              <a:t>examining the architectural variations of YOLOv3, YOLOv5, and YOLOv8 to optimize the accuracy and efficiency of the coral life form detection system.</a:t>
            </a:r>
            <a:endParaRPr sz="1300">
              <a:solidFill>
                <a:schemeClr val="dk1"/>
              </a:solidFill>
            </a:endParaRPr>
          </a:p>
          <a:p>
            <a:pPr indent="0" lvl="0" marL="0" rtl="0" algn="l">
              <a:lnSpc>
                <a:spcPct val="100000"/>
              </a:lnSpc>
              <a:spcBef>
                <a:spcPts val="0"/>
              </a:spcBef>
              <a:spcAft>
                <a:spcPts val="0"/>
              </a:spcAft>
              <a:buNone/>
            </a:pPr>
            <a:r>
              <a:t/>
            </a:r>
            <a:endParaRPr sz="1300">
              <a:solidFill>
                <a:srgbClr val="E62020"/>
              </a:solidFill>
            </a:endParaRPr>
          </a:p>
          <a:p>
            <a:pPr indent="0" lvl="0" marL="0" rtl="0" algn="l">
              <a:lnSpc>
                <a:spcPct val="100000"/>
              </a:lnSpc>
              <a:spcBef>
                <a:spcPts val="0"/>
              </a:spcBef>
              <a:spcAft>
                <a:spcPts val="0"/>
              </a:spcAft>
              <a:buNone/>
            </a:pPr>
            <a:r>
              <a:rPr b="1" lang="en" sz="1300">
                <a:solidFill>
                  <a:srgbClr val="E62020"/>
                </a:solidFill>
              </a:rPr>
              <a:t>YOLO</a:t>
            </a:r>
            <a:r>
              <a:rPr lang="en" sz="1300">
                <a:solidFill>
                  <a:srgbClr val="E62020"/>
                </a:solidFill>
              </a:rPr>
              <a:t> </a:t>
            </a:r>
            <a:r>
              <a:rPr lang="en" sz="1300">
                <a:solidFill>
                  <a:schemeClr val="dk1"/>
                </a:solidFill>
              </a:rPr>
              <a:t>variation using ultralytics library:</a:t>
            </a:r>
            <a:br>
              <a:rPr lang="en" sz="1300">
                <a:solidFill>
                  <a:schemeClr val="dk1"/>
                </a:solidFill>
              </a:rPr>
            </a:br>
            <a:endParaRPr sz="1300">
              <a:solidFill>
                <a:srgbClr val="E62020"/>
              </a:solidFill>
            </a:endParaRPr>
          </a:p>
          <a:p>
            <a:pPr indent="-311150" lvl="0" marL="457200" rtl="0" algn="l">
              <a:lnSpc>
                <a:spcPct val="100000"/>
              </a:lnSpc>
              <a:spcBef>
                <a:spcPts val="0"/>
              </a:spcBef>
              <a:spcAft>
                <a:spcPts val="0"/>
              </a:spcAft>
              <a:buClr>
                <a:schemeClr val="dk1"/>
              </a:buClr>
              <a:buSzPts val="1300"/>
              <a:buChar char="●"/>
            </a:pPr>
            <a:r>
              <a:rPr lang="en" sz="1300">
                <a:solidFill>
                  <a:schemeClr val="dk1"/>
                </a:solidFill>
              </a:rPr>
              <a:t>YOLOv3</a:t>
            </a:r>
            <a:endParaRPr sz="1300">
              <a:solidFill>
                <a:schemeClr val="dk1"/>
              </a:solidFill>
            </a:endParaRPr>
          </a:p>
          <a:p>
            <a:pPr indent="-311150" lvl="0" marL="457200" rtl="0" algn="l">
              <a:lnSpc>
                <a:spcPct val="100000"/>
              </a:lnSpc>
              <a:spcBef>
                <a:spcPts val="0"/>
              </a:spcBef>
              <a:spcAft>
                <a:spcPts val="0"/>
              </a:spcAft>
              <a:buClr>
                <a:schemeClr val="dk1"/>
              </a:buClr>
              <a:buSzPts val="1300"/>
              <a:buChar char="●"/>
            </a:pPr>
            <a:r>
              <a:rPr lang="en" sz="1300">
                <a:solidFill>
                  <a:schemeClr val="dk1"/>
                </a:solidFill>
              </a:rPr>
              <a:t>YOLOv3u</a:t>
            </a:r>
            <a:endParaRPr sz="1300">
              <a:solidFill>
                <a:schemeClr val="dk1"/>
              </a:solidFill>
            </a:endParaRPr>
          </a:p>
          <a:p>
            <a:pPr indent="-311150" lvl="0" marL="457200" rtl="0" algn="l">
              <a:lnSpc>
                <a:spcPct val="100000"/>
              </a:lnSpc>
              <a:spcBef>
                <a:spcPts val="0"/>
              </a:spcBef>
              <a:spcAft>
                <a:spcPts val="0"/>
              </a:spcAft>
              <a:buClr>
                <a:schemeClr val="dk1"/>
              </a:buClr>
              <a:buSzPts val="1300"/>
              <a:buChar char="●"/>
            </a:pPr>
            <a:r>
              <a:rPr lang="en" sz="1300">
                <a:solidFill>
                  <a:schemeClr val="dk1"/>
                </a:solidFill>
              </a:rPr>
              <a:t>YOLOv5s</a:t>
            </a:r>
            <a:endParaRPr sz="1300">
              <a:solidFill>
                <a:schemeClr val="dk1"/>
              </a:solidFill>
            </a:endParaRPr>
          </a:p>
          <a:p>
            <a:pPr indent="-311150" lvl="0" marL="457200" rtl="0" algn="l">
              <a:lnSpc>
                <a:spcPct val="100000"/>
              </a:lnSpc>
              <a:spcBef>
                <a:spcPts val="0"/>
              </a:spcBef>
              <a:spcAft>
                <a:spcPts val="0"/>
              </a:spcAft>
              <a:buClr>
                <a:schemeClr val="dk1"/>
              </a:buClr>
              <a:buSzPts val="1300"/>
              <a:buChar char="●"/>
            </a:pPr>
            <a:r>
              <a:rPr lang="en" sz="1300">
                <a:solidFill>
                  <a:schemeClr val="dk1"/>
                </a:solidFill>
              </a:rPr>
              <a:t>YOLOv5l</a:t>
            </a:r>
            <a:endParaRPr sz="1300">
              <a:solidFill>
                <a:schemeClr val="dk1"/>
              </a:solidFill>
            </a:endParaRPr>
          </a:p>
          <a:p>
            <a:pPr indent="0" lvl="0" marL="0" rtl="0" algn="l">
              <a:lnSpc>
                <a:spcPct val="100000"/>
              </a:lnSpc>
              <a:spcBef>
                <a:spcPts val="0"/>
              </a:spcBef>
              <a:spcAft>
                <a:spcPts val="0"/>
              </a:spcAft>
              <a:buNone/>
            </a:pPr>
            <a:r>
              <a:t/>
            </a:r>
            <a:endParaRPr sz="1300">
              <a:solidFill>
                <a:schemeClr val="dk1"/>
              </a:solidFill>
            </a:endParaRPr>
          </a:p>
          <a:p>
            <a:pPr indent="0" lvl="0" marL="0" rtl="0" algn="l">
              <a:lnSpc>
                <a:spcPct val="100000"/>
              </a:lnSpc>
              <a:spcBef>
                <a:spcPts val="0"/>
              </a:spcBef>
              <a:spcAft>
                <a:spcPts val="0"/>
              </a:spcAft>
              <a:buNone/>
            </a:pPr>
            <a:r>
              <a:t/>
            </a:r>
            <a:endParaRPr sz="1300">
              <a:solidFill>
                <a:schemeClr val="dk1"/>
              </a:solidFill>
            </a:endParaRPr>
          </a:p>
        </p:txBody>
      </p:sp>
      <p:sp>
        <p:nvSpPr>
          <p:cNvPr id="321" name="Google Shape;321;p32"/>
          <p:cNvSpPr txBox="1"/>
          <p:nvPr/>
        </p:nvSpPr>
        <p:spPr>
          <a:xfrm>
            <a:off x="1954825" y="3248900"/>
            <a:ext cx="1716000" cy="907500"/>
          </a:xfrm>
          <a:prstGeom prst="rect">
            <a:avLst/>
          </a:prstGeom>
          <a:noFill/>
          <a:ln>
            <a:noFill/>
          </a:ln>
        </p:spPr>
        <p:txBody>
          <a:bodyPr anchorCtr="0" anchor="t" bIns="91425" lIns="91425" spcFirstLastPara="1" rIns="91425" wrap="square" tIns="91425">
            <a:noAutofit/>
          </a:bodyPr>
          <a:lstStyle/>
          <a:p>
            <a:pPr indent="-311150" lvl="0" marL="457200" rtl="0" algn="l">
              <a:spcBef>
                <a:spcPts val="0"/>
              </a:spcBef>
              <a:spcAft>
                <a:spcPts val="0"/>
              </a:spcAft>
              <a:buClr>
                <a:schemeClr val="dk1"/>
              </a:buClr>
              <a:buSzPts val="1300"/>
              <a:buChar char="●"/>
            </a:pPr>
            <a:r>
              <a:rPr lang="en" sz="1300">
                <a:solidFill>
                  <a:schemeClr val="dk1"/>
                </a:solidFill>
              </a:rPr>
              <a:t>YOLOv5m</a:t>
            </a:r>
            <a:endParaRPr sz="1300">
              <a:solidFill>
                <a:schemeClr val="dk1"/>
              </a:solidFill>
            </a:endParaRPr>
          </a:p>
          <a:p>
            <a:pPr indent="-311150" lvl="0" marL="457200" rtl="0" algn="l">
              <a:spcBef>
                <a:spcPts val="0"/>
              </a:spcBef>
              <a:spcAft>
                <a:spcPts val="0"/>
              </a:spcAft>
              <a:buClr>
                <a:schemeClr val="dk1"/>
              </a:buClr>
              <a:buSzPts val="1300"/>
              <a:buChar char="●"/>
            </a:pPr>
            <a:r>
              <a:rPr lang="en" sz="1300">
                <a:solidFill>
                  <a:schemeClr val="dk1"/>
                </a:solidFill>
              </a:rPr>
              <a:t>YOLOv8n</a:t>
            </a:r>
            <a:endParaRPr sz="1300">
              <a:solidFill>
                <a:schemeClr val="dk1"/>
              </a:solidFill>
            </a:endParaRPr>
          </a:p>
          <a:p>
            <a:pPr indent="-311150" lvl="0" marL="457200" rtl="0" algn="l">
              <a:spcBef>
                <a:spcPts val="0"/>
              </a:spcBef>
              <a:spcAft>
                <a:spcPts val="0"/>
              </a:spcAft>
              <a:buClr>
                <a:schemeClr val="dk1"/>
              </a:buClr>
              <a:buSzPts val="1300"/>
              <a:buChar char="●"/>
            </a:pPr>
            <a:r>
              <a:rPr lang="en" sz="1300">
                <a:solidFill>
                  <a:schemeClr val="dk1"/>
                </a:solidFill>
              </a:rPr>
              <a:t>YOLOv8s</a:t>
            </a:r>
            <a:endParaRPr sz="1300">
              <a:solidFill>
                <a:schemeClr val="dk1"/>
              </a:solidFill>
            </a:endParaRPr>
          </a:p>
          <a:p>
            <a:pPr indent="-311150" lvl="0" marL="457200" rtl="0" algn="l">
              <a:spcBef>
                <a:spcPts val="0"/>
              </a:spcBef>
              <a:spcAft>
                <a:spcPts val="0"/>
              </a:spcAft>
              <a:buClr>
                <a:schemeClr val="dk1"/>
              </a:buClr>
              <a:buSzPts val="1300"/>
              <a:buChar char="●"/>
            </a:pPr>
            <a:r>
              <a:rPr lang="en" sz="1300">
                <a:solidFill>
                  <a:schemeClr val="dk1"/>
                </a:solidFill>
              </a:rPr>
              <a:t>YOLOv8m</a:t>
            </a:r>
            <a:endParaRPr sz="1300">
              <a:solidFill>
                <a:schemeClr val="dk1"/>
              </a:solidFill>
            </a:endParaRPr>
          </a:p>
          <a:p>
            <a:pPr indent="0" lvl="0" marL="457200" rtl="0" algn="l">
              <a:spcBef>
                <a:spcPts val="0"/>
              </a:spcBef>
              <a:spcAft>
                <a:spcPts val="0"/>
              </a:spcAft>
              <a:buNone/>
            </a:pPr>
            <a:r>
              <a:t/>
            </a:r>
            <a:endParaRPr sz="1300">
              <a:solidFill>
                <a:schemeClr val="dk2"/>
              </a:solidFill>
            </a:endParaRPr>
          </a:p>
        </p:txBody>
      </p:sp>
      <p:sp>
        <p:nvSpPr>
          <p:cNvPr id="322" name="Google Shape;322;p32"/>
          <p:cNvSpPr txBox="1"/>
          <p:nvPr/>
        </p:nvSpPr>
        <p:spPr>
          <a:xfrm>
            <a:off x="3440025" y="3248900"/>
            <a:ext cx="1716000" cy="907500"/>
          </a:xfrm>
          <a:prstGeom prst="rect">
            <a:avLst/>
          </a:prstGeom>
          <a:noFill/>
          <a:ln>
            <a:noFill/>
          </a:ln>
        </p:spPr>
        <p:txBody>
          <a:bodyPr anchorCtr="0" anchor="t" bIns="91425" lIns="91425" spcFirstLastPara="1" rIns="91425" wrap="square" tIns="91425">
            <a:noAutofit/>
          </a:bodyPr>
          <a:lstStyle/>
          <a:p>
            <a:pPr indent="-311150" lvl="0" marL="457200" rtl="0" algn="l">
              <a:spcBef>
                <a:spcPts val="0"/>
              </a:spcBef>
              <a:spcAft>
                <a:spcPts val="0"/>
              </a:spcAft>
              <a:buClr>
                <a:schemeClr val="dk1"/>
              </a:buClr>
              <a:buSzPts val="1300"/>
              <a:buChar char="●"/>
            </a:pPr>
            <a:r>
              <a:rPr lang="en" sz="1300">
                <a:solidFill>
                  <a:schemeClr val="dk1"/>
                </a:solidFill>
              </a:rPr>
              <a:t>YOLO v8l</a:t>
            </a:r>
            <a:endParaRPr sz="1300">
              <a:solidFill>
                <a:schemeClr val="dk2"/>
              </a:solidFill>
            </a:endParaRPr>
          </a:p>
          <a:p>
            <a:pPr indent="-311150" lvl="0" marL="457200" rtl="0" algn="l">
              <a:spcBef>
                <a:spcPts val="0"/>
              </a:spcBef>
              <a:spcAft>
                <a:spcPts val="0"/>
              </a:spcAft>
              <a:buClr>
                <a:schemeClr val="dk1"/>
              </a:buClr>
              <a:buSzPts val="1300"/>
              <a:buChar char="●"/>
            </a:pPr>
            <a:r>
              <a:rPr lang="en" sz="1300">
                <a:solidFill>
                  <a:schemeClr val="dk1"/>
                </a:solidFill>
              </a:rPr>
              <a:t>YOLOv8x</a:t>
            </a:r>
            <a:endParaRPr sz="1300">
              <a:solidFill>
                <a:schemeClr val="dk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33"/>
          <p:cNvSpPr txBox="1"/>
          <p:nvPr>
            <p:ph type="title"/>
          </p:nvPr>
        </p:nvSpPr>
        <p:spPr>
          <a:xfrm>
            <a:off x="311700" y="2164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solidFill>
                  <a:srgbClr val="E62020"/>
                </a:solidFill>
              </a:rPr>
              <a:t>Training &amp; Optimization</a:t>
            </a:r>
            <a:endParaRPr b="1">
              <a:solidFill>
                <a:srgbClr val="E62020"/>
              </a:solidFill>
            </a:endParaRPr>
          </a:p>
        </p:txBody>
      </p:sp>
      <p:sp>
        <p:nvSpPr>
          <p:cNvPr id="328" name="Google Shape;328;p33"/>
          <p:cNvSpPr txBox="1"/>
          <p:nvPr>
            <p:ph idx="1" type="body"/>
          </p:nvPr>
        </p:nvSpPr>
        <p:spPr>
          <a:xfrm>
            <a:off x="1731400" y="982950"/>
            <a:ext cx="2814900" cy="39243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Clr>
                <a:schemeClr val="dk1"/>
              </a:buClr>
              <a:buSzPts val="1100"/>
              <a:buFont typeface="Arial"/>
              <a:buNone/>
            </a:pPr>
            <a:r>
              <a:rPr b="1" lang="en" sz="1500">
                <a:solidFill>
                  <a:srgbClr val="E62020"/>
                </a:solidFill>
              </a:rPr>
              <a:t>Hyperparameter</a:t>
            </a:r>
            <a:endParaRPr b="1" sz="1500">
              <a:solidFill>
                <a:srgbClr val="E62020"/>
              </a:solidFill>
            </a:endParaRPr>
          </a:p>
          <a:p>
            <a:pPr indent="-317500" lvl="0" marL="457200" rtl="0" algn="l">
              <a:spcBef>
                <a:spcPts val="1200"/>
              </a:spcBef>
              <a:spcAft>
                <a:spcPts val="0"/>
              </a:spcAft>
              <a:buClr>
                <a:schemeClr val="dk1"/>
              </a:buClr>
              <a:buSzPts val="1400"/>
              <a:buChar char="●"/>
            </a:pPr>
            <a:r>
              <a:rPr lang="en" sz="1400">
                <a:solidFill>
                  <a:schemeClr val="dk1"/>
                </a:solidFill>
              </a:rPr>
              <a:t>Epoch :100</a:t>
            </a:r>
            <a:endParaRPr sz="1400">
              <a:solidFill>
                <a:schemeClr val="dk1"/>
              </a:solidFill>
            </a:endParaRPr>
          </a:p>
          <a:p>
            <a:pPr indent="-317500" lvl="0" marL="457200" rtl="0" algn="l">
              <a:lnSpc>
                <a:spcPct val="100000"/>
              </a:lnSpc>
              <a:spcBef>
                <a:spcPts val="0"/>
              </a:spcBef>
              <a:spcAft>
                <a:spcPts val="0"/>
              </a:spcAft>
              <a:buClr>
                <a:schemeClr val="dk1"/>
              </a:buClr>
              <a:buSzPts val="1400"/>
              <a:buChar char="●"/>
            </a:pPr>
            <a:r>
              <a:rPr lang="en" sz="1400">
                <a:solidFill>
                  <a:schemeClr val="dk1"/>
                </a:solidFill>
              </a:rPr>
              <a:t>Batch_size : 16</a:t>
            </a:r>
            <a:endParaRPr sz="1400">
              <a:solidFill>
                <a:schemeClr val="dk1"/>
              </a:solidFill>
            </a:endParaRPr>
          </a:p>
          <a:p>
            <a:pPr indent="-317500" lvl="0" marL="457200" rtl="0" algn="l">
              <a:lnSpc>
                <a:spcPct val="100000"/>
              </a:lnSpc>
              <a:spcBef>
                <a:spcPts val="0"/>
              </a:spcBef>
              <a:spcAft>
                <a:spcPts val="0"/>
              </a:spcAft>
              <a:buClr>
                <a:schemeClr val="dk1"/>
              </a:buClr>
              <a:buSzPts val="1400"/>
              <a:buChar char="●"/>
            </a:pPr>
            <a:r>
              <a:rPr lang="en" sz="1400">
                <a:solidFill>
                  <a:schemeClr val="dk1"/>
                </a:solidFill>
              </a:rPr>
              <a:t>Img_size : 416</a:t>
            </a:r>
            <a:endParaRPr sz="1400">
              <a:solidFill>
                <a:schemeClr val="dk1"/>
              </a:solidFill>
            </a:endParaRPr>
          </a:p>
          <a:p>
            <a:pPr indent="-311150" lvl="0" marL="457200" rtl="0" algn="l">
              <a:spcBef>
                <a:spcPts val="0"/>
              </a:spcBef>
              <a:spcAft>
                <a:spcPts val="0"/>
              </a:spcAft>
              <a:buClr>
                <a:schemeClr val="dk1"/>
              </a:buClr>
              <a:buSzPts val="1300"/>
              <a:buChar char="●"/>
            </a:pPr>
            <a:r>
              <a:rPr lang="en" sz="1300">
                <a:solidFill>
                  <a:schemeClr val="dk1"/>
                </a:solidFill>
              </a:rPr>
              <a:t>Learning Rate :</a:t>
            </a:r>
            <a:endParaRPr sz="1300">
              <a:solidFill>
                <a:schemeClr val="dk1"/>
              </a:solidFill>
            </a:endParaRPr>
          </a:p>
          <a:p>
            <a:pPr indent="-311150" lvl="1" marL="914400" rtl="0" algn="l">
              <a:spcBef>
                <a:spcPts val="0"/>
              </a:spcBef>
              <a:spcAft>
                <a:spcPts val="0"/>
              </a:spcAft>
              <a:buClr>
                <a:schemeClr val="dk1"/>
              </a:buClr>
              <a:buSzPts val="1300"/>
              <a:buChar char="○"/>
            </a:pPr>
            <a:r>
              <a:rPr lang="en" sz="1300">
                <a:solidFill>
                  <a:schemeClr val="dk1"/>
                </a:solidFill>
              </a:rPr>
              <a:t>lr0 = 0.01</a:t>
            </a:r>
            <a:endParaRPr sz="1300">
              <a:solidFill>
                <a:schemeClr val="dk1"/>
              </a:solidFill>
            </a:endParaRPr>
          </a:p>
          <a:p>
            <a:pPr indent="-311150" lvl="1" marL="914400" rtl="0" algn="l">
              <a:spcBef>
                <a:spcPts val="0"/>
              </a:spcBef>
              <a:spcAft>
                <a:spcPts val="0"/>
              </a:spcAft>
              <a:buClr>
                <a:schemeClr val="dk1"/>
              </a:buClr>
              <a:buSzPts val="1300"/>
              <a:buChar char="○"/>
            </a:pPr>
            <a:r>
              <a:rPr lang="en" sz="1300">
                <a:solidFill>
                  <a:schemeClr val="dk1"/>
                </a:solidFill>
              </a:rPr>
              <a:t>lrf = 0.0001</a:t>
            </a:r>
            <a:endParaRPr sz="1300">
              <a:solidFill>
                <a:schemeClr val="dk1"/>
              </a:solidFill>
            </a:endParaRPr>
          </a:p>
          <a:p>
            <a:pPr indent="-311150" lvl="0" marL="457200" rtl="0" algn="l">
              <a:spcBef>
                <a:spcPts val="0"/>
              </a:spcBef>
              <a:spcAft>
                <a:spcPts val="0"/>
              </a:spcAft>
              <a:buClr>
                <a:schemeClr val="dk1"/>
              </a:buClr>
              <a:buSzPts val="1300"/>
              <a:buChar char="●"/>
            </a:pPr>
            <a:r>
              <a:rPr lang="en" sz="1300">
                <a:solidFill>
                  <a:schemeClr val="dk1"/>
                </a:solidFill>
              </a:rPr>
              <a:t>Momentum: 0.937</a:t>
            </a:r>
            <a:endParaRPr sz="1300">
              <a:solidFill>
                <a:schemeClr val="dk1"/>
              </a:solidFill>
            </a:endParaRPr>
          </a:p>
          <a:p>
            <a:pPr indent="-311150" lvl="0" marL="457200" rtl="0" algn="l">
              <a:spcBef>
                <a:spcPts val="0"/>
              </a:spcBef>
              <a:spcAft>
                <a:spcPts val="0"/>
              </a:spcAft>
              <a:buClr>
                <a:schemeClr val="dk1"/>
              </a:buClr>
              <a:buSzPts val="1300"/>
              <a:buChar char="●"/>
            </a:pPr>
            <a:r>
              <a:rPr lang="en" sz="1300">
                <a:solidFill>
                  <a:schemeClr val="dk1"/>
                </a:solidFill>
              </a:rPr>
              <a:t>Weight Decay: 0.0005</a:t>
            </a:r>
            <a:endParaRPr sz="1300">
              <a:solidFill>
                <a:schemeClr val="dk1"/>
              </a:solidFill>
            </a:endParaRPr>
          </a:p>
          <a:p>
            <a:pPr indent="-311150" lvl="0" marL="457200" rtl="0" algn="l">
              <a:spcBef>
                <a:spcPts val="0"/>
              </a:spcBef>
              <a:spcAft>
                <a:spcPts val="0"/>
              </a:spcAft>
              <a:buClr>
                <a:schemeClr val="dk1"/>
              </a:buClr>
              <a:buSzPts val="1300"/>
              <a:buChar char="●"/>
            </a:pPr>
            <a:r>
              <a:rPr lang="en" sz="1300">
                <a:solidFill>
                  <a:schemeClr val="dk1"/>
                </a:solidFill>
              </a:rPr>
              <a:t>Optimizer : AdamW</a:t>
            </a:r>
            <a:endParaRPr sz="1400">
              <a:solidFill>
                <a:schemeClr val="dk1"/>
              </a:solidFill>
            </a:endParaRPr>
          </a:p>
          <a:p>
            <a:pPr indent="0" lvl="0" marL="0" rtl="0" algn="l">
              <a:lnSpc>
                <a:spcPct val="100000"/>
              </a:lnSpc>
              <a:spcBef>
                <a:spcPts val="1200"/>
              </a:spcBef>
              <a:spcAft>
                <a:spcPts val="0"/>
              </a:spcAft>
              <a:buNone/>
            </a:pPr>
            <a:r>
              <a:t/>
            </a:r>
            <a:endParaRPr b="1" sz="1500">
              <a:solidFill>
                <a:srgbClr val="E62020"/>
              </a:solidFill>
            </a:endParaRPr>
          </a:p>
          <a:p>
            <a:pPr indent="0" lvl="0" marL="0" rtl="0" algn="just">
              <a:spcBef>
                <a:spcPts val="1200"/>
              </a:spcBef>
              <a:spcAft>
                <a:spcPts val="1200"/>
              </a:spcAft>
              <a:buNone/>
            </a:pPr>
            <a:r>
              <a:t/>
            </a:r>
            <a:endParaRPr sz="1300">
              <a:solidFill>
                <a:schemeClr val="dk1"/>
              </a:solidFill>
            </a:endParaRPr>
          </a:p>
        </p:txBody>
      </p:sp>
      <p:sp>
        <p:nvSpPr>
          <p:cNvPr id="329" name="Google Shape;329;p33"/>
          <p:cNvSpPr txBox="1"/>
          <p:nvPr>
            <p:ph idx="1" type="body"/>
          </p:nvPr>
        </p:nvSpPr>
        <p:spPr>
          <a:xfrm>
            <a:off x="4461188" y="982950"/>
            <a:ext cx="2951400" cy="39243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b="1" lang="en" sz="1500">
                <a:solidFill>
                  <a:srgbClr val="E62020"/>
                </a:solidFill>
              </a:rPr>
              <a:t>YOLO Augmentation</a:t>
            </a:r>
            <a:r>
              <a:rPr b="1" lang="en" sz="1500">
                <a:solidFill>
                  <a:srgbClr val="E62020"/>
                </a:solidFill>
              </a:rPr>
              <a:t> (Default)</a:t>
            </a:r>
            <a:endParaRPr b="1" sz="1500">
              <a:solidFill>
                <a:srgbClr val="E62020"/>
              </a:solidFill>
            </a:endParaRPr>
          </a:p>
          <a:p>
            <a:pPr indent="-317500" lvl="0" marL="457200" rtl="0" algn="l">
              <a:spcBef>
                <a:spcPts val="1200"/>
              </a:spcBef>
              <a:spcAft>
                <a:spcPts val="0"/>
              </a:spcAft>
              <a:buClr>
                <a:schemeClr val="dk1"/>
              </a:buClr>
              <a:buSzPts val="1400"/>
              <a:buChar char="●"/>
            </a:pPr>
            <a:r>
              <a:rPr lang="en" sz="1400">
                <a:solidFill>
                  <a:schemeClr val="dk1"/>
                </a:solidFill>
              </a:rPr>
              <a:t>Mosaic : 1.0</a:t>
            </a:r>
            <a:endParaRPr sz="1400">
              <a:solidFill>
                <a:schemeClr val="dk1"/>
              </a:solidFill>
            </a:endParaRPr>
          </a:p>
          <a:p>
            <a:pPr indent="-317500" lvl="0" marL="457200" rtl="0" algn="l">
              <a:spcBef>
                <a:spcPts val="0"/>
              </a:spcBef>
              <a:spcAft>
                <a:spcPts val="0"/>
              </a:spcAft>
              <a:buClr>
                <a:schemeClr val="dk1"/>
              </a:buClr>
              <a:buSzPts val="1400"/>
              <a:buChar char="●"/>
            </a:pPr>
            <a:r>
              <a:rPr lang="en" sz="1400">
                <a:solidFill>
                  <a:schemeClr val="dk1"/>
                </a:solidFill>
              </a:rPr>
              <a:t>Translate: 0.1</a:t>
            </a:r>
            <a:endParaRPr sz="1400">
              <a:solidFill>
                <a:schemeClr val="dk1"/>
              </a:solidFill>
            </a:endParaRPr>
          </a:p>
          <a:p>
            <a:pPr indent="-317500" lvl="0" marL="457200" rtl="0" algn="l">
              <a:spcBef>
                <a:spcPts val="0"/>
              </a:spcBef>
              <a:spcAft>
                <a:spcPts val="0"/>
              </a:spcAft>
              <a:buClr>
                <a:schemeClr val="dk1"/>
              </a:buClr>
              <a:buSzPts val="1400"/>
              <a:buChar char="●"/>
            </a:pPr>
            <a:r>
              <a:rPr lang="en" sz="1400">
                <a:solidFill>
                  <a:schemeClr val="dk1"/>
                </a:solidFill>
              </a:rPr>
              <a:t>Scale: 0.5</a:t>
            </a:r>
            <a:endParaRPr sz="1400">
              <a:solidFill>
                <a:schemeClr val="dk1"/>
              </a:solidFill>
            </a:endParaRPr>
          </a:p>
          <a:p>
            <a:pPr indent="-317500" lvl="0" marL="457200" rtl="0" algn="l">
              <a:spcBef>
                <a:spcPts val="0"/>
              </a:spcBef>
              <a:spcAft>
                <a:spcPts val="0"/>
              </a:spcAft>
              <a:buClr>
                <a:schemeClr val="dk1"/>
              </a:buClr>
              <a:buSzPts val="1400"/>
              <a:buChar char="●"/>
            </a:pPr>
            <a:r>
              <a:rPr lang="en" sz="1400">
                <a:solidFill>
                  <a:schemeClr val="dk1"/>
                </a:solidFill>
              </a:rPr>
              <a:t>fliplr: 0.5</a:t>
            </a:r>
            <a:endParaRPr sz="1400">
              <a:solidFill>
                <a:schemeClr val="dk1"/>
              </a:solidFill>
            </a:endParaRPr>
          </a:p>
          <a:p>
            <a:pPr indent="-317500" lvl="0" marL="457200" rtl="0" algn="l">
              <a:spcBef>
                <a:spcPts val="0"/>
              </a:spcBef>
              <a:spcAft>
                <a:spcPts val="0"/>
              </a:spcAft>
              <a:buClr>
                <a:schemeClr val="dk1"/>
              </a:buClr>
              <a:buSzPts val="1400"/>
              <a:buChar char="●"/>
            </a:pPr>
            <a:r>
              <a:rPr lang="en" sz="1400">
                <a:solidFill>
                  <a:schemeClr val="dk1"/>
                </a:solidFill>
              </a:rPr>
              <a:t>hsv_h (hue): 0.015</a:t>
            </a:r>
            <a:endParaRPr sz="1400">
              <a:solidFill>
                <a:schemeClr val="dk1"/>
              </a:solidFill>
            </a:endParaRPr>
          </a:p>
          <a:p>
            <a:pPr indent="-317500" lvl="0" marL="457200" rtl="0" algn="l">
              <a:spcBef>
                <a:spcPts val="0"/>
              </a:spcBef>
              <a:spcAft>
                <a:spcPts val="0"/>
              </a:spcAft>
              <a:buClr>
                <a:schemeClr val="dk1"/>
              </a:buClr>
              <a:buSzPts val="1400"/>
              <a:buChar char="●"/>
            </a:pPr>
            <a:r>
              <a:rPr lang="en" sz="1400">
                <a:solidFill>
                  <a:schemeClr val="dk1"/>
                </a:solidFill>
              </a:rPr>
              <a:t>hsv_s (saturation): 0.7</a:t>
            </a:r>
            <a:endParaRPr sz="1400">
              <a:solidFill>
                <a:schemeClr val="dk1"/>
              </a:solidFill>
            </a:endParaRPr>
          </a:p>
          <a:p>
            <a:pPr indent="-317500" lvl="0" marL="457200" rtl="0" algn="l">
              <a:spcBef>
                <a:spcPts val="0"/>
              </a:spcBef>
              <a:spcAft>
                <a:spcPts val="0"/>
              </a:spcAft>
              <a:buClr>
                <a:schemeClr val="dk1"/>
              </a:buClr>
              <a:buSzPts val="1400"/>
              <a:buChar char="●"/>
            </a:pPr>
            <a:r>
              <a:rPr lang="en" sz="1400">
                <a:solidFill>
                  <a:schemeClr val="dk1"/>
                </a:solidFill>
              </a:rPr>
              <a:t>hsv_v (value): 0.4</a:t>
            </a:r>
            <a:endParaRPr sz="1400">
              <a:solidFill>
                <a:schemeClr val="dk1"/>
              </a:solidFill>
            </a:endParaRPr>
          </a:p>
          <a:p>
            <a:pPr indent="0" lvl="0" marL="0" rtl="0" algn="l">
              <a:spcBef>
                <a:spcPts val="1200"/>
              </a:spcBef>
              <a:spcAft>
                <a:spcPts val="0"/>
              </a:spcAft>
              <a:buNone/>
            </a:pPr>
            <a:r>
              <a:t/>
            </a:r>
            <a:endParaRPr sz="1400">
              <a:solidFill>
                <a:schemeClr val="dk1"/>
              </a:solidFill>
            </a:endParaRPr>
          </a:p>
          <a:p>
            <a:pPr indent="0" lvl="0" marL="0" rtl="0" algn="just">
              <a:spcBef>
                <a:spcPts val="1200"/>
              </a:spcBef>
              <a:spcAft>
                <a:spcPts val="1200"/>
              </a:spcAft>
              <a:buNone/>
            </a:pPr>
            <a:r>
              <a:t/>
            </a:r>
            <a:endParaRPr sz="1300">
              <a:solidFill>
                <a:schemeClr val="dk1"/>
              </a:solidFill>
            </a:endParaRPr>
          </a:p>
        </p:txBody>
      </p:sp>
      <p:pic>
        <p:nvPicPr>
          <p:cNvPr id="330" name="Google Shape;330;p33"/>
          <p:cNvPicPr preferRelativeResize="0"/>
          <p:nvPr/>
        </p:nvPicPr>
        <p:blipFill rotWithShape="1">
          <a:blip r:embed="rId3">
            <a:alphaModFix/>
          </a:blip>
          <a:srcRect b="5793" l="0" r="0" t="0"/>
          <a:stretch/>
        </p:blipFill>
        <p:spPr>
          <a:xfrm>
            <a:off x="0" y="3631750"/>
            <a:ext cx="9144000" cy="1567775"/>
          </a:xfrm>
          <a:prstGeom prst="rect">
            <a:avLst/>
          </a:prstGeom>
          <a:noFill/>
          <a:ln>
            <a:noFill/>
          </a:ln>
        </p:spPr>
      </p:pic>
      <p:pic>
        <p:nvPicPr>
          <p:cNvPr id="331" name="Google Shape;331;p33"/>
          <p:cNvPicPr preferRelativeResize="0"/>
          <p:nvPr/>
        </p:nvPicPr>
        <p:blipFill>
          <a:blip r:embed="rId4">
            <a:alphaModFix/>
          </a:blip>
          <a:stretch>
            <a:fillRect/>
          </a:stretch>
        </p:blipFill>
        <p:spPr>
          <a:xfrm rot="5400000">
            <a:off x="3439413" y="140512"/>
            <a:ext cx="2287575" cy="9233650"/>
          </a:xfrm>
          <a:prstGeom prst="rect">
            <a:avLst/>
          </a:prstGeom>
          <a:noFill/>
          <a:ln>
            <a:noFill/>
          </a:ln>
        </p:spPr>
      </p:pic>
      <p:pic>
        <p:nvPicPr>
          <p:cNvPr id="332" name="Google Shape;332;p33"/>
          <p:cNvPicPr preferRelativeResize="0"/>
          <p:nvPr/>
        </p:nvPicPr>
        <p:blipFill>
          <a:blip r:embed="rId5">
            <a:alphaModFix/>
          </a:blip>
          <a:stretch>
            <a:fillRect/>
          </a:stretch>
        </p:blipFill>
        <p:spPr>
          <a:xfrm rot="10800000">
            <a:off x="8267700" y="-12"/>
            <a:ext cx="876300" cy="8286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